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92"/>
  </p:notesMasterIdLst>
  <p:sldIdLst>
    <p:sldId id="256" r:id="rId4"/>
    <p:sldId id="258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92" r:id="rId21"/>
    <p:sldId id="290" r:id="rId22"/>
    <p:sldId id="296" r:id="rId23"/>
    <p:sldId id="294" r:id="rId24"/>
    <p:sldId id="297" r:id="rId25"/>
    <p:sldId id="298" r:id="rId26"/>
    <p:sldId id="264" r:id="rId27"/>
    <p:sldId id="265" r:id="rId28"/>
    <p:sldId id="266" r:id="rId29"/>
    <p:sldId id="267" r:id="rId30"/>
    <p:sldId id="339" r:id="rId31"/>
    <p:sldId id="268" r:id="rId32"/>
    <p:sldId id="270" r:id="rId33"/>
    <p:sldId id="299" r:id="rId34"/>
    <p:sldId id="344" r:id="rId35"/>
    <p:sldId id="346" r:id="rId36"/>
    <p:sldId id="343" r:id="rId37"/>
    <p:sldId id="352" r:id="rId38"/>
    <p:sldId id="345" r:id="rId39"/>
    <p:sldId id="342" r:id="rId40"/>
    <p:sldId id="347" r:id="rId41"/>
    <p:sldId id="269" r:id="rId42"/>
    <p:sldId id="350" r:id="rId43"/>
    <p:sldId id="351" r:id="rId44"/>
    <p:sldId id="354" r:id="rId45"/>
    <p:sldId id="271" r:id="rId46"/>
    <p:sldId id="355" r:id="rId47"/>
    <p:sldId id="353" r:id="rId48"/>
    <p:sldId id="257" r:id="rId49"/>
    <p:sldId id="300" r:id="rId50"/>
    <p:sldId id="301" r:id="rId51"/>
    <p:sldId id="308" r:id="rId52"/>
    <p:sldId id="261" r:id="rId53"/>
    <p:sldId id="348" r:id="rId54"/>
    <p:sldId id="262" r:id="rId55"/>
    <p:sldId id="303" r:id="rId56"/>
    <p:sldId id="340" r:id="rId57"/>
    <p:sldId id="305" r:id="rId58"/>
    <p:sldId id="304" r:id="rId59"/>
    <p:sldId id="307" r:id="rId60"/>
    <p:sldId id="326" r:id="rId61"/>
    <p:sldId id="349" r:id="rId62"/>
    <p:sldId id="327" r:id="rId63"/>
    <p:sldId id="328" r:id="rId64"/>
    <p:sldId id="329" r:id="rId65"/>
    <p:sldId id="330" r:id="rId66"/>
    <p:sldId id="331" r:id="rId67"/>
    <p:sldId id="332" r:id="rId68"/>
    <p:sldId id="341" r:id="rId69"/>
    <p:sldId id="337" r:id="rId70"/>
    <p:sldId id="338" r:id="rId71"/>
    <p:sldId id="333" r:id="rId72"/>
    <p:sldId id="315" r:id="rId73"/>
    <p:sldId id="325" r:id="rId74"/>
    <p:sldId id="316" r:id="rId75"/>
    <p:sldId id="317" r:id="rId76"/>
    <p:sldId id="318" r:id="rId77"/>
    <p:sldId id="319" r:id="rId78"/>
    <p:sldId id="320" r:id="rId79"/>
    <p:sldId id="321" r:id="rId80"/>
    <p:sldId id="323" r:id="rId81"/>
    <p:sldId id="324" r:id="rId82"/>
    <p:sldId id="310" r:id="rId83"/>
    <p:sldId id="309" r:id="rId84"/>
    <p:sldId id="313" r:id="rId85"/>
    <p:sldId id="311" r:id="rId86"/>
    <p:sldId id="312" r:id="rId87"/>
    <p:sldId id="314" r:id="rId88"/>
    <p:sldId id="334" r:id="rId89"/>
    <p:sldId id="335" r:id="rId90"/>
    <p:sldId id="336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Lucida Sans Unicode" panose="020B0602030504020204" pitchFamily="34" charset="0"/>
      <p:regular r:id="rId103"/>
    </p:embeddedFont>
    <p:embeddedFont>
      <p:font typeface="Panton" panose="00000500000000000000" pitchFamily="50" charset="0"/>
      <p:regular r:id="rId104"/>
    </p:embeddedFont>
    <p:embeddedFont>
      <p:font typeface="Segoe UI" panose="020B0502040204020203" pitchFamily="34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E5C35-3D98-401E-A046-01C583DF2644}" v="1948" dt="2019-04-02T21:32:13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5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10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113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font" Target="fonts/font4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4.fntdata"/><Relationship Id="rId114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B763CD6-CD86-4E13-84AC-252C0C81B48F}"/>
    <pc:docChg chg="undo redo custSel addSld delSld modSld sldOrd addMainMaster delMainMaster">
      <pc:chgData name="william a" userId="c66c7249b60d4ab2" providerId="LiveId" clId="{EB763CD6-CD86-4E13-84AC-252C0C81B48F}" dt="2019-03-01T04:10:29.965" v="1310" actId="20577"/>
      <pc:docMkLst>
        <pc:docMk/>
      </pc:docMkLst>
      <pc:sldChg chg="modSp">
        <pc:chgData name="william a" userId="c66c7249b60d4ab2" providerId="LiveId" clId="{EB763CD6-CD86-4E13-84AC-252C0C81B48F}" dt="2019-03-01T03:30:39.221" v="511" actId="20577"/>
        <pc:sldMkLst>
          <pc:docMk/>
          <pc:sldMk cId="3359633195" sldId="261"/>
        </pc:sldMkLst>
        <pc:spChg chg="mod">
          <ac:chgData name="william a" userId="c66c7249b60d4ab2" providerId="LiveId" clId="{EB763CD6-CD86-4E13-84AC-252C0C81B48F}" dt="2019-03-01T03:30:39.221" v="511" actId="20577"/>
          <ac:spMkLst>
            <pc:docMk/>
            <pc:sldMk cId="3359633195" sldId="261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30:54.036" v="516" actId="20577"/>
        <pc:sldMkLst>
          <pc:docMk/>
          <pc:sldMk cId="3083089769" sldId="262"/>
        </pc:sldMkLst>
        <pc:spChg chg="mod">
          <ac:chgData name="william a" userId="c66c7249b60d4ab2" providerId="LiveId" clId="{EB763CD6-CD86-4E13-84AC-252C0C81B48F}" dt="2019-03-01T03:30:54.036" v="516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18:18.691" v="277" actId="20577"/>
        <pc:sldMkLst>
          <pc:docMk/>
          <pc:sldMk cId="3914370379" sldId="266"/>
        </pc:sldMkLst>
        <pc:spChg chg="mod">
          <ac:chgData name="william a" userId="c66c7249b60d4ab2" providerId="LiveId" clId="{EB763CD6-CD86-4E13-84AC-252C0C81B48F}" dt="2019-03-01T03:18:18.691" v="277" actId="20577"/>
          <ac:spMkLst>
            <pc:docMk/>
            <pc:sldMk cId="3914370379" sldId="266"/>
            <ac:spMk id="5" creationId="{FD43CC9E-2272-4342-89E7-EFDDBCE427C6}"/>
          </ac:spMkLst>
        </pc:spChg>
      </pc:sldChg>
      <pc:sldChg chg="modSp modAnim">
        <pc:chgData name="william a" userId="c66c7249b60d4ab2" providerId="LiveId" clId="{EB763CD6-CD86-4E13-84AC-252C0C81B48F}" dt="2019-03-01T03:21:55.909" v="505" actId="20577"/>
        <pc:sldMkLst>
          <pc:docMk/>
          <pc:sldMk cId="117297808" sldId="269"/>
        </pc:sldMkLst>
        <pc:spChg chg="mod">
          <ac:chgData name="william a" userId="c66c7249b60d4ab2" providerId="LiveId" clId="{EB763CD6-CD86-4E13-84AC-252C0C81B48F}" dt="2019-03-01T03:21:55.909" v="505" actId="20577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9:32.320" v="367" actId="403"/>
        <pc:sldMkLst>
          <pc:docMk/>
          <pc:sldMk cId="1037633287" sldId="270"/>
        </pc:sldMkLst>
        <pc:spChg chg="mod">
          <ac:chgData name="william a" userId="c66c7249b60d4ab2" providerId="LiveId" clId="{EB763CD6-CD86-4E13-84AC-252C0C81B48F}" dt="2019-03-01T03:19:32.320" v="367" actId="403"/>
          <ac:spMkLst>
            <pc:docMk/>
            <pc:sldMk cId="1037633287" sldId="270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2:10.709" v="88" actId="403"/>
        <pc:sldMkLst>
          <pc:docMk/>
          <pc:sldMk cId="1564415766" sldId="273"/>
        </pc:sldMkLst>
        <pc:spChg chg="mod">
          <ac:chgData name="william a" userId="c66c7249b60d4ab2" providerId="LiveId" clId="{EB763CD6-CD86-4E13-84AC-252C0C81B48F}" dt="2019-03-01T03:12:10.709" v="88" actId="403"/>
          <ac:spMkLst>
            <pc:docMk/>
            <pc:sldMk cId="1564415766" sldId="273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2:24.330" v="91" actId="1076"/>
        <pc:sldMkLst>
          <pc:docMk/>
          <pc:sldMk cId="570657221" sldId="275"/>
        </pc:sldMkLst>
        <pc:spChg chg="mod">
          <ac:chgData name="william a" userId="c66c7249b60d4ab2" providerId="LiveId" clId="{EB763CD6-CD86-4E13-84AC-252C0C81B48F}" dt="2019-03-01T03:12:24.330" v="91" actId="1076"/>
          <ac:spMkLst>
            <pc:docMk/>
            <pc:sldMk cId="570657221" sldId="275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1:56.882" v="85" actId="14100"/>
        <pc:sldMkLst>
          <pc:docMk/>
          <pc:sldMk cId="3732789700" sldId="276"/>
        </pc:sldMkLst>
        <pc:picChg chg="mod">
          <ac:chgData name="william a" userId="c66c7249b60d4ab2" providerId="LiveId" clId="{EB763CD6-CD86-4E13-84AC-252C0C81B48F}" dt="2019-03-01T03:11:56.882" v="85" actId="14100"/>
          <ac:picMkLst>
            <pc:docMk/>
            <pc:sldMk cId="3732789700" sldId="276"/>
            <ac:picMk id="2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37.033" v="93" actId="14100"/>
        <pc:sldMkLst>
          <pc:docMk/>
          <pc:sldMk cId="779263537" sldId="277"/>
        </pc:sldMkLst>
        <pc:spChg chg="mod">
          <ac:chgData name="william a" userId="c66c7249b60d4ab2" providerId="LiveId" clId="{EB763CD6-CD86-4E13-84AC-252C0C81B48F}" dt="2019-03-01T03:12:37.033" v="93" actId="14100"/>
          <ac:spMkLst>
            <pc:docMk/>
            <pc:sldMk cId="779263537" sldId="277"/>
            <ac:spMk id="9221" creationId="{00000000-0000-0000-0000-000000000000}"/>
          </ac:spMkLst>
        </pc:spChg>
      </pc:sldChg>
      <pc:sldChg chg="delSp modSp delAnim modAnim">
        <pc:chgData name="william a" userId="c66c7249b60d4ab2" providerId="LiveId" clId="{EB763CD6-CD86-4E13-84AC-252C0C81B48F}" dt="2019-03-01T03:11:51.065" v="83"/>
        <pc:sldMkLst>
          <pc:docMk/>
          <pc:sldMk cId="3048134298" sldId="278"/>
        </pc:sldMkLst>
        <pc:picChg chg="mod">
          <ac:chgData name="william a" userId="c66c7249b60d4ab2" providerId="LiveId" clId="{EB763CD6-CD86-4E13-84AC-252C0C81B48F}" dt="2019-03-01T03:11:41.235" v="82" actId="14100"/>
          <ac:picMkLst>
            <pc:docMk/>
            <pc:sldMk cId="3048134298" sldId="278"/>
            <ac:picMk id="1030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1:36.811" v="81" actId="1076"/>
          <ac:picMkLst>
            <pc:docMk/>
            <pc:sldMk cId="3048134298" sldId="278"/>
            <ac:picMk id="1032" creationId="{00000000-0000-0000-0000-000000000000}"/>
          </ac:picMkLst>
        </pc:picChg>
        <pc:picChg chg="del">
          <ac:chgData name="william a" userId="c66c7249b60d4ab2" providerId="LiveId" clId="{EB763CD6-CD86-4E13-84AC-252C0C81B48F}" dt="2019-03-01T03:11:34.682" v="80" actId="478"/>
          <ac:picMkLst>
            <pc:docMk/>
            <pc:sldMk cId="3048134298" sldId="278"/>
            <ac:picMk id="1034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55.619" v="95" actId="14100"/>
        <pc:sldMkLst>
          <pc:docMk/>
          <pc:sldMk cId="2508461200" sldId="279"/>
        </pc:sldMkLst>
        <pc:spChg chg="mod">
          <ac:chgData name="william a" userId="c66c7249b60d4ab2" providerId="LiveId" clId="{EB763CD6-CD86-4E13-84AC-252C0C81B48F}" dt="2019-03-01T03:12:55.619" v="95" actId="14100"/>
          <ac:spMkLst>
            <pc:docMk/>
            <pc:sldMk cId="2508461200" sldId="279"/>
            <ac:spMk id="9221" creationId="{00000000-0000-0000-0000-000000000000}"/>
          </ac:spMkLst>
        </pc:spChg>
      </pc:sldChg>
      <pc:sldChg chg="delSp modSp modAnim">
        <pc:chgData name="william a" userId="c66c7249b60d4ab2" providerId="LiveId" clId="{EB763CD6-CD86-4E13-84AC-252C0C81B48F}" dt="2019-03-01T03:14:06.164" v="104" actId="1076"/>
        <pc:sldMkLst>
          <pc:docMk/>
          <pc:sldMk cId="1969649458" sldId="280"/>
        </pc:sldMkLst>
        <pc:picChg chg="mod">
          <ac:chgData name="william a" userId="c66c7249b60d4ab2" providerId="LiveId" clId="{EB763CD6-CD86-4E13-84AC-252C0C81B48F}" dt="2019-03-01T03:14:06.164" v="104" actId="1076"/>
          <ac:picMkLst>
            <pc:docMk/>
            <pc:sldMk cId="1969649458" sldId="280"/>
            <ac:picMk id="2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4:02.734" v="103" actId="1076"/>
          <ac:picMkLst>
            <pc:docMk/>
            <pc:sldMk cId="1969649458" sldId="280"/>
            <ac:picMk id="3074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37.223" v="22"/>
          <ac:picMkLst>
            <pc:docMk/>
            <pc:sldMk cId="1969649458" sldId="280"/>
            <ac:picMk id="3076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3:04.744" v="97" actId="14100"/>
        <pc:sldMkLst>
          <pc:docMk/>
          <pc:sldMk cId="171788545" sldId="281"/>
        </pc:sldMkLst>
        <pc:spChg chg="mod">
          <ac:chgData name="william a" userId="c66c7249b60d4ab2" providerId="LiveId" clId="{EB763CD6-CD86-4E13-84AC-252C0C81B48F}" dt="2019-03-01T03:13:04.744" v="97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delSp modSp delAnim">
        <pc:chgData name="william a" userId="c66c7249b60d4ab2" providerId="LiveId" clId="{EB763CD6-CD86-4E13-84AC-252C0C81B48F}" dt="2019-03-01T03:13:46.631" v="98" actId="14100"/>
        <pc:sldMkLst>
          <pc:docMk/>
          <pc:sldMk cId="142766730" sldId="282"/>
        </pc:sldMkLst>
        <pc:picChg chg="mod">
          <ac:chgData name="william a" userId="c66c7249b60d4ab2" providerId="LiveId" clId="{EB763CD6-CD86-4E13-84AC-252C0C81B48F}" dt="2019-03-01T03:13:46.631" v="98" actId="14100"/>
          <ac:picMkLst>
            <pc:docMk/>
            <pc:sldMk cId="142766730" sldId="282"/>
            <ac:picMk id="205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4:02.253" v="21" actId="478"/>
          <ac:picMkLst>
            <pc:docMk/>
            <pc:sldMk cId="142766730" sldId="282"/>
            <ac:picMk id="2052" creationId="{00000000-0000-0000-0000-000000000000}"/>
          </ac:picMkLst>
        </pc:picChg>
      </pc:sldChg>
      <pc:sldChg chg="delSp modSp delAnim">
        <pc:chgData name="william a" userId="c66c7249b60d4ab2" providerId="LiveId" clId="{EB763CD6-CD86-4E13-84AC-252C0C81B48F}" dt="2019-03-01T02:56:56.377" v="31" actId="14100"/>
        <pc:sldMkLst>
          <pc:docMk/>
          <pc:sldMk cId="1854932893" sldId="286"/>
        </pc:sldMkLst>
        <pc:picChg chg="mod">
          <ac:chgData name="william a" userId="c66c7249b60d4ab2" providerId="LiveId" clId="{EB763CD6-CD86-4E13-84AC-252C0C81B48F}" dt="2019-03-01T02:56:56.377" v="31" actId="14100"/>
          <ac:picMkLst>
            <pc:docMk/>
            <pc:sldMk cId="1854932893" sldId="286"/>
            <ac:picMk id="5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6:52.734" v="30" actId="478"/>
          <ac:picMkLst>
            <pc:docMk/>
            <pc:sldMk cId="1854932893" sldId="286"/>
            <ac:picMk id="6" creationId="{124DEE8D-1584-4B2B-BE4A-6A7250D2B6AB}"/>
          </ac:picMkLst>
        </pc:picChg>
      </pc:sldChg>
      <pc:sldChg chg="modSp">
        <pc:chgData name="william a" userId="c66c7249b60d4ab2" providerId="LiveId" clId="{EB763CD6-CD86-4E13-84AC-252C0C81B48F}" dt="2019-03-01T03:14:45.797" v="108" actId="14100"/>
        <pc:sldMkLst>
          <pc:docMk/>
          <pc:sldMk cId="2980554692" sldId="287"/>
        </pc:sldMkLst>
        <pc:spChg chg="mod">
          <ac:chgData name="william a" userId="c66c7249b60d4ab2" providerId="LiveId" clId="{EB763CD6-CD86-4E13-84AC-252C0C81B48F}" dt="2019-03-01T03:14:45.797" v="108" actId="14100"/>
          <ac:spMkLst>
            <pc:docMk/>
            <pc:sldMk cId="2980554692" sldId="287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6:16.131" v="201" actId="255"/>
        <pc:sldMkLst>
          <pc:docMk/>
          <pc:sldMk cId="2034104899" sldId="290"/>
        </pc:sldMkLst>
        <pc:spChg chg="mod">
          <ac:chgData name="william a" userId="c66c7249b60d4ab2" providerId="LiveId" clId="{EB763CD6-CD86-4E13-84AC-252C0C81B48F}" dt="2019-03-01T03:16:16.131" v="201" actId="255"/>
          <ac:spMkLst>
            <pc:docMk/>
            <pc:sldMk cId="2034104899" sldId="290"/>
            <ac:spMk id="6" creationId="{00000000-0000-0000-0000-000000000000}"/>
          </ac:spMkLst>
        </pc:spChg>
      </pc:sldChg>
      <pc:sldChg chg="modSp modAnim">
        <pc:chgData name="william a" userId="c66c7249b60d4ab2" providerId="LiveId" clId="{EB763CD6-CD86-4E13-84AC-252C0C81B48F}" dt="2019-03-01T03:16:03.292" v="198" actId="403"/>
        <pc:sldMkLst>
          <pc:docMk/>
          <pc:sldMk cId="2181552393" sldId="292"/>
        </pc:sldMkLst>
        <pc:spChg chg="mod">
          <ac:chgData name="william a" userId="c66c7249b60d4ab2" providerId="LiveId" clId="{EB763CD6-CD86-4E13-84AC-252C0C81B48F}" dt="2019-03-01T03:16:03.292" v="198" actId="403"/>
          <ac:spMkLst>
            <pc:docMk/>
            <pc:sldMk cId="2181552393" sldId="292"/>
            <ac:spMk id="6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2:50:25.653" v="19" actId="20577"/>
        <pc:sldMkLst>
          <pc:docMk/>
          <pc:sldMk cId="1537119216" sldId="294"/>
        </pc:sldMkLst>
        <pc:spChg chg="mod">
          <ac:chgData name="william a" userId="c66c7249b60d4ab2" providerId="LiveId" clId="{EB763CD6-CD86-4E13-84AC-252C0C81B48F}" dt="2019-03-01T02:50:25.653" v="19" actId="20577"/>
          <ac:spMkLst>
            <pc:docMk/>
            <pc:sldMk cId="1537119216" sldId="294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09:24.268" v="79" actId="20577"/>
        <pc:sldMkLst>
          <pc:docMk/>
          <pc:sldMk cId="2008525872" sldId="297"/>
        </pc:sldMkLst>
        <pc:spChg chg="mod">
          <ac:chgData name="william a" userId="c66c7249b60d4ab2" providerId="LiveId" clId="{EB763CD6-CD86-4E13-84AC-252C0C81B48F}" dt="2019-03-01T03:09:24.268" v="79" actId="20577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20:18.458" v="392" actId="27636"/>
        <pc:sldMkLst>
          <pc:docMk/>
          <pc:sldMk cId="3274302006" sldId="299"/>
        </pc:sldMkLst>
        <pc:spChg chg="mod">
          <ac:chgData name="william a" userId="c66c7249b60d4ab2" providerId="LiveId" clId="{EB763CD6-CD86-4E13-84AC-252C0C81B48F}" dt="2019-03-01T03:20:18.458" v="392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Sp delSp modSp delAnim modAnim">
        <pc:chgData name="william a" userId="c66c7249b60d4ab2" providerId="LiveId" clId="{EB763CD6-CD86-4E13-84AC-252C0C81B48F}" dt="2019-03-01T04:05:59.893" v="1296" actId="20577"/>
        <pc:sldMkLst>
          <pc:docMk/>
          <pc:sldMk cId="1255962171" sldId="304"/>
        </pc:sldMkLst>
        <pc:spChg chg="add mod">
          <ac:chgData name="william a" userId="c66c7249b60d4ab2" providerId="LiveId" clId="{EB763CD6-CD86-4E13-84AC-252C0C81B48F}" dt="2019-03-01T04:00:40.582" v="1177" actId="1076"/>
          <ac:spMkLst>
            <pc:docMk/>
            <pc:sldMk cId="1255962171" sldId="304"/>
            <ac:spMk id="2" creationId="{8818E63E-1C10-4EDE-BCCF-52B1C304F9BF}"/>
          </ac:spMkLst>
        </pc:spChg>
        <pc:spChg chg="add mod">
          <ac:chgData name="william a" userId="c66c7249b60d4ab2" providerId="LiveId" clId="{EB763CD6-CD86-4E13-84AC-252C0C81B48F}" dt="2019-03-01T04:05:59.893" v="1296" actId="20577"/>
          <ac:spMkLst>
            <pc:docMk/>
            <pc:sldMk cId="1255962171" sldId="304"/>
            <ac:spMk id="3" creationId="{48A9399C-DB6C-46DB-820B-E87A993280A0}"/>
          </ac:spMkLst>
        </pc:spChg>
        <pc:spChg chg="mod">
          <ac:chgData name="william a" userId="c66c7249b60d4ab2" providerId="LiveId" clId="{EB763CD6-CD86-4E13-84AC-252C0C81B48F}" dt="2019-03-01T04:02:16.239" v="1186"/>
          <ac:spMkLst>
            <pc:docMk/>
            <pc:sldMk cId="1255962171" sldId="304"/>
            <ac:spMk id="4" creationId="{E90E9F96-D5DB-4B87-8D63-F04F6830A1CD}"/>
          </ac:spMkLst>
        </pc:spChg>
        <pc:spChg chg="mod">
          <ac:chgData name="william a" userId="c66c7249b60d4ab2" providerId="LiveId" clId="{EB763CD6-CD86-4E13-84AC-252C0C81B48F}" dt="2019-03-01T04:00:30.809" v="1174" actId="20577"/>
          <ac:spMkLst>
            <pc:docMk/>
            <pc:sldMk cId="1255962171" sldId="304"/>
            <ac:spMk id="7" creationId="{B8B9CB14-9CA8-459B-9D55-F45836BFAD29}"/>
          </ac:spMkLst>
        </pc:spChg>
        <pc:spChg chg="del">
          <ac:chgData name="william a" userId="c66c7249b60d4ab2" providerId="LiveId" clId="{EB763CD6-CD86-4E13-84AC-252C0C81B48F}" dt="2019-03-01T04:01:43.571" v="1181" actId="478"/>
          <ac:spMkLst>
            <pc:docMk/>
            <pc:sldMk cId="1255962171" sldId="304"/>
            <ac:spMk id="17" creationId="{2CC66843-857F-492F-8319-8A1E9F90334B}"/>
          </ac:spMkLst>
        </pc:spChg>
        <pc:spChg chg="del mod">
          <ac:chgData name="william a" userId="c66c7249b60d4ab2" providerId="LiveId" clId="{EB763CD6-CD86-4E13-84AC-252C0C81B48F}" dt="2019-03-01T04:01:08.098" v="1180" actId="478"/>
          <ac:spMkLst>
            <pc:docMk/>
            <pc:sldMk cId="1255962171" sldId="304"/>
            <ac:spMk id="19" creationId="{D4845207-8C7B-4856-93E2-D80140FC0601}"/>
          </ac:spMkLst>
        </pc:spChg>
      </pc:sldChg>
      <pc:sldChg chg="modSp">
        <pc:chgData name="william a" userId="c66c7249b60d4ab2" providerId="LiveId" clId="{EB763CD6-CD86-4E13-84AC-252C0C81B48F}" dt="2019-03-01T03:46:21.327" v="689" actId="115"/>
        <pc:sldMkLst>
          <pc:docMk/>
          <pc:sldMk cId="249261420" sldId="308"/>
        </pc:sldMkLst>
        <pc:spChg chg="mod">
          <ac:chgData name="william a" userId="c66c7249b60d4ab2" providerId="LiveId" clId="{EB763CD6-CD86-4E13-84AC-252C0C81B48F}" dt="2019-03-01T03:46:21.327" v="689" actId="115"/>
          <ac:spMkLst>
            <pc:docMk/>
            <pc:sldMk cId="249261420" sldId="308"/>
            <ac:spMk id="3" creationId="{8597F8B1-66DC-42FE-ADC1-8270814C5AB7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4250402509" sldId="309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513000580" sldId="310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637789823" sldId="311"/>
        </pc:sldMkLst>
      </pc:sldChg>
      <pc:sldChg chg="ord">
        <pc:chgData name="william a" userId="c66c7249b60d4ab2" providerId="LiveId" clId="{EB763CD6-CD86-4E13-84AC-252C0C81B48F}" dt="2019-03-01T03:47:27.786" v="702"/>
        <pc:sldMkLst>
          <pc:docMk/>
          <pc:sldMk cId="126883724" sldId="312"/>
        </pc:sldMkLst>
      </pc:sldChg>
      <pc:sldChg chg="modSp ord">
        <pc:chgData name="william a" userId="c66c7249b60d4ab2" providerId="LiveId" clId="{EB763CD6-CD86-4E13-84AC-252C0C81B48F}" dt="2019-03-01T03:47:20.071" v="701" actId="20577"/>
        <pc:sldMkLst>
          <pc:docMk/>
          <pc:sldMk cId="3947892698" sldId="313"/>
        </pc:sldMkLst>
        <pc:spChg chg="mod">
          <ac:chgData name="william a" userId="c66c7249b60d4ab2" providerId="LiveId" clId="{EB763CD6-CD86-4E13-84AC-252C0C81B48F}" dt="2019-03-01T03:47:20.071" v="701" actId="20577"/>
          <ac:spMkLst>
            <pc:docMk/>
            <pc:sldMk cId="3947892698" sldId="313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7:15.199" v="691"/>
          <ac:spMkLst>
            <pc:docMk/>
            <pc:sldMk cId="3947892698" sldId="313"/>
            <ac:spMk id="5" creationId="{00000000-0000-0000-0000-000000000000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324263598" sldId="314"/>
        </pc:sldMkLst>
      </pc:sldChg>
      <pc:sldChg chg="modSp">
        <pc:chgData name="william a" userId="c66c7249b60d4ab2" providerId="LiveId" clId="{EB763CD6-CD86-4E13-84AC-252C0C81B48F}" dt="2019-03-01T03:31:13.623" v="518" actId="113"/>
        <pc:sldMkLst>
          <pc:docMk/>
          <pc:sldMk cId="1247029518" sldId="315"/>
        </pc:sldMkLst>
        <pc:spChg chg="mod">
          <ac:chgData name="william a" userId="c66c7249b60d4ab2" providerId="LiveId" clId="{EB763CD6-CD86-4E13-84AC-252C0C81B48F}" dt="2019-03-01T03:31:13.623" v="518" actId="113"/>
          <ac:spMkLst>
            <pc:docMk/>
            <pc:sldMk cId="1247029518" sldId="315"/>
            <ac:spMk id="5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4:10:29.965" v="1310" actId="20577"/>
        <pc:sldMkLst>
          <pc:docMk/>
          <pc:sldMk cId="1537261357" sldId="326"/>
        </pc:sldMkLst>
        <pc:spChg chg="mod">
          <ac:chgData name="william a" userId="c66c7249b60d4ab2" providerId="LiveId" clId="{EB763CD6-CD86-4E13-84AC-252C0C81B48F}" dt="2019-03-01T04:10:29.965" v="1310" actId="20577"/>
          <ac:spMkLst>
            <pc:docMk/>
            <pc:sldMk cId="1537261357" sldId="326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07.393" v="997" actId="6549"/>
        <pc:sldMkLst>
          <pc:docMk/>
          <pc:sldMk cId="3264001291" sldId="328"/>
        </pc:sldMkLst>
        <pc:spChg chg="mod">
          <ac:chgData name="william a" userId="c66c7249b60d4ab2" providerId="LiveId" clId="{EB763CD6-CD86-4E13-84AC-252C0C81B48F}" dt="2019-03-01T03:54:07.393" v="997" actId="6549"/>
          <ac:spMkLst>
            <pc:docMk/>
            <pc:sldMk cId="3264001291" sldId="328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31.536" v="1016" actId="14100"/>
        <pc:sldMkLst>
          <pc:docMk/>
          <pc:sldMk cId="965981008" sldId="329"/>
        </pc:sldMkLst>
        <pc:spChg chg="mod">
          <ac:chgData name="william a" userId="c66c7249b60d4ab2" providerId="LiveId" clId="{EB763CD6-CD86-4E13-84AC-252C0C81B48F}" dt="2019-03-01T03:54:31.536" v="1016" actId="14100"/>
          <ac:spMkLst>
            <pc:docMk/>
            <pc:sldMk cId="965981008" sldId="329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4:51.638" v="1029" actId="14100"/>
        <pc:sldMkLst>
          <pc:docMk/>
          <pc:sldMk cId="3303701694" sldId="331"/>
        </pc:sldMkLst>
        <pc:spChg chg="mod">
          <ac:chgData name="william a" userId="c66c7249b60d4ab2" providerId="LiveId" clId="{EB763CD6-CD86-4E13-84AC-252C0C81B48F}" dt="2019-03-01T03:54:51.638" v="1029" actId="14100"/>
          <ac:spMkLst>
            <pc:docMk/>
            <pc:sldMk cId="3303701694" sldId="331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5:43.866" v="1042" actId="14100"/>
        <pc:sldMkLst>
          <pc:docMk/>
          <pc:sldMk cId="3842361394" sldId="332"/>
        </pc:sldMkLst>
        <pc:spChg chg="mod">
          <ac:chgData name="william a" userId="c66c7249b60d4ab2" providerId="LiveId" clId="{EB763CD6-CD86-4E13-84AC-252C0C81B48F}" dt="2019-03-01T03:55:43.866" v="1042" actId="14100"/>
          <ac:spMkLst>
            <pc:docMk/>
            <pc:sldMk cId="3842361394" sldId="332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5:36.067" v="1040" actId="108"/>
          <ac:spMkLst>
            <pc:docMk/>
            <pc:sldMk cId="3842361394" sldId="332"/>
            <ac:spMk id="3" creationId="{7FE93C04-61B5-4697-9BDA-9996C73AA4C1}"/>
          </ac:spMkLst>
        </pc:spChg>
      </pc:sldChg>
      <pc:sldChg chg="addSp delSp modSp add del modTransition">
        <pc:chgData name="william a" userId="c66c7249b60d4ab2" providerId="LiveId" clId="{EB763CD6-CD86-4E13-84AC-252C0C81B48F}" dt="2019-03-01T03:48:46.010" v="745"/>
        <pc:sldMkLst>
          <pc:docMk/>
          <pc:sldMk cId="2052838517" sldId="334"/>
        </pc:sldMkLst>
        <pc:spChg chg="add mod">
          <ac:chgData name="william a" userId="c66c7249b60d4ab2" providerId="LiveId" clId="{EB763CD6-CD86-4E13-84AC-252C0C81B48F}" dt="2019-03-01T03:48:37.902" v="744" actId="20577"/>
          <ac:spMkLst>
            <pc:docMk/>
            <pc:sldMk cId="2052838517" sldId="334"/>
            <ac:spMk id="2" creationId="{A142EB46-D0F2-4A77-85A1-6FD48128CE8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4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5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6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7" creationId="{00000000-0000-0000-0000-000000000000}"/>
          </ac:spMkLst>
        </pc:spChg>
      </pc:sldChg>
      <pc:sldChg chg="modSp modTransition">
        <pc:chgData name="william a" userId="c66c7249b60d4ab2" providerId="LiveId" clId="{EB763CD6-CD86-4E13-84AC-252C0C81B48F}" dt="2019-03-01T03:50:13.020" v="765"/>
        <pc:sldMkLst>
          <pc:docMk/>
          <pc:sldMk cId="3065506444" sldId="335"/>
        </pc:sldMkLst>
        <pc:spChg chg="mod">
          <ac:chgData name="william a" userId="c66c7249b60d4ab2" providerId="LiveId" clId="{EB763CD6-CD86-4E13-84AC-252C0C81B48F}" dt="2019-03-01T03:49:38.341" v="759" actId="20577"/>
          <ac:spMkLst>
            <pc:docMk/>
            <pc:sldMk cId="3065506444" sldId="335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9:46.543" v="761" actId="6549"/>
          <ac:spMkLst>
            <pc:docMk/>
            <pc:sldMk cId="3065506444" sldId="335"/>
            <ac:spMk id="7" creationId="{05891812-8180-484D-ADAF-F96E98CC00E3}"/>
          </ac:spMkLst>
        </pc:spChg>
        <pc:picChg chg="mod">
          <ac:chgData name="william a" userId="c66c7249b60d4ab2" providerId="LiveId" clId="{EB763CD6-CD86-4E13-84AC-252C0C81B48F}" dt="2019-03-01T03:49:24.350" v="755" actId="14826"/>
          <ac:picMkLst>
            <pc:docMk/>
            <pc:sldMk cId="3065506444" sldId="335"/>
            <ac:picMk id="6" creationId="{352A625D-D974-4A41-BBDA-F8A6601B8ED1}"/>
          </ac:picMkLst>
        </pc:picChg>
        <pc:picChg chg="ord">
          <ac:chgData name="william a" userId="c66c7249b60d4ab2" providerId="LiveId" clId="{EB763CD6-CD86-4E13-84AC-252C0C81B48F}" dt="2019-03-01T03:49:58.090" v="763" actId="166"/>
          <ac:picMkLst>
            <pc:docMk/>
            <pc:sldMk cId="3065506444" sldId="335"/>
            <ac:picMk id="9" creationId="{F940FAFE-1C5D-41AC-ABFE-23B62BFF3481}"/>
          </ac:picMkLst>
        </pc:picChg>
        <pc:picChg chg="mod">
          <ac:chgData name="william a" userId="c66c7249b60d4ab2" providerId="LiveId" clId="{EB763CD6-CD86-4E13-84AC-252C0C81B48F}" dt="2019-03-01T03:50:05.050" v="764" actId="1076"/>
          <ac:picMkLst>
            <pc:docMk/>
            <pc:sldMk cId="3065506444" sldId="335"/>
            <ac:picMk id="10" creationId="{A46ABE1B-7E44-42F0-AE12-CE8CD50BC023}"/>
          </ac:picMkLst>
        </pc:picChg>
      </pc:sldChg>
      <pc:sldChg chg="modSp">
        <pc:chgData name="william a" userId="c66c7249b60d4ab2" providerId="LiveId" clId="{EB763CD6-CD86-4E13-84AC-252C0C81B48F}" dt="2019-03-01T03:50:22.936" v="766" actId="14100"/>
        <pc:sldMkLst>
          <pc:docMk/>
          <pc:sldMk cId="1965489894" sldId="336"/>
        </pc:sldMkLst>
        <pc:spChg chg="mod">
          <ac:chgData name="william a" userId="c66c7249b60d4ab2" providerId="LiveId" clId="{EB763CD6-CD86-4E13-84AC-252C0C81B48F}" dt="2019-03-01T03:50:22.936" v="766" actId="14100"/>
          <ac:spMkLst>
            <pc:docMk/>
            <pc:sldMk cId="1965489894" sldId="336"/>
            <ac:spMk id="4" creationId="{00000000-0000-0000-0000-000000000000}"/>
          </ac:spMkLst>
        </pc:spChg>
      </pc:sldChg>
      <pc:sldChg chg="modSp modAnim">
        <pc:chgData name="william a" userId="c66c7249b60d4ab2" providerId="LiveId" clId="{EB763CD6-CD86-4E13-84AC-252C0C81B48F}" dt="2019-03-01T03:57:25.427" v="1121" actId="688"/>
        <pc:sldMkLst>
          <pc:docMk/>
          <pc:sldMk cId="3505153586" sldId="337"/>
        </pc:sldMkLst>
        <pc:spChg chg="mod">
          <ac:chgData name="william a" userId="c66c7249b60d4ab2" providerId="LiveId" clId="{EB763CD6-CD86-4E13-84AC-252C0C81B48F}" dt="2019-03-01T03:57:19.827" v="1120" actId="688"/>
          <ac:spMkLst>
            <pc:docMk/>
            <pc:sldMk cId="3505153586" sldId="337"/>
            <ac:spMk id="30" creationId="{18A489D0-2A9A-4E93-9472-66F92D257CA4}"/>
          </ac:spMkLst>
        </pc:spChg>
        <pc:spChg chg="mod">
          <ac:chgData name="william a" userId="c66c7249b60d4ab2" providerId="LiveId" clId="{EB763CD6-CD86-4E13-84AC-252C0C81B48F}" dt="2019-03-01T03:57:25.427" v="1121" actId="688"/>
          <ac:spMkLst>
            <pc:docMk/>
            <pc:sldMk cId="3505153586" sldId="337"/>
            <ac:spMk id="31" creationId="{BB268E13-8D42-458F-B828-7AD8AF599BCE}"/>
          </ac:spMkLst>
        </pc:spChg>
      </pc:sldChg>
      <pc:sldChg chg="delSp modSp add">
        <pc:chgData name="william a" userId="c66c7249b60d4ab2" providerId="LiveId" clId="{EB763CD6-CD86-4E13-84AC-252C0C81B48F}" dt="2019-03-01T03:56:26.807" v="1114" actId="1076"/>
        <pc:sldMkLst>
          <pc:docMk/>
          <pc:sldMk cId="1284511476" sldId="341"/>
        </pc:sldMkLst>
        <pc:spChg chg="mod">
          <ac:chgData name="william a" userId="c66c7249b60d4ab2" providerId="LiveId" clId="{EB763CD6-CD86-4E13-84AC-252C0C81B48F}" dt="2019-03-01T03:56:26.807" v="1114" actId="1076"/>
          <ac:spMkLst>
            <pc:docMk/>
            <pc:sldMk cId="1284511476" sldId="341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6:04.059" v="1048" actId="108"/>
          <ac:spMkLst>
            <pc:docMk/>
            <pc:sldMk cId="1284511476" sldId="341"/>
            <ac:spMk id="3" creationId="{7FE93C04-61B5-4697-9BDA-9996C73AA4C1}"/>
          </ac:spMkLst>
        </pc:spChg>
        <pc:spChg chg="del">
          <ac:chgData name="william a" userId="c66c7249b60d4ab2" providerId="LiveId" clId="{EB763CD6-CD86-4E13-84AC-252C0C81B48F}" dt="2019-03-01T03:56:06.053" v="1049" actId="478"/>
          <ac:spMkLst>
            <pc:docMk/>
            <pc:sldMk cId="1284511476" sldId="341"/>
            <ac:spMk id="5" creationId="{74B85902-88EE-48E5-9097-3FA8697BD83E}"/>
          </ac:spMkLst>
        </pc:spChg>
      </pc:sldChg>
      <pc:sldMasterChg chg="add del addSldLayout delSldLayout">
        <pc:chgData name="william a" userId="c66c7249b60d4ab2" providerId="LiveId" clId="{EB763CD6-CD86-4E13-84AC-252C0C81B48F}" dt="2019-03-01T03:47:41.369" v="727" actId="2696"/>
        <pc:sldMasterMkLst>
          <pc:docMk/>
          <pc:sldMasterMk cId="2418353020" sldId="2147483667"/>
        </pc:sldMasterMkLst>
        <pc:sldLayoutChg chg="add del">
          <pc:chgData name="william a" userId="c66c7249b60d4ab2" providerId="LiveId" clId="{EB763CD6-CD86-4E13-84AC-252C0C81B48F}" dt="2019-03-01T03:47:41.369" v="727" actId="2696"/>
          <pc:sldLayoutMkLst>
            <pc:docMk/>
            <pc:sldMasterMk cId="2418353020" sldId="2147483667"/>
            <pc:sldLayoutMk cId="4249820156" sldId="2147483668"/>
          </pc:sldLayoutMkLst>
        </pc:sldLayoutChg>
        <pc:sldLayoutChg chg="add del">
          <pc:chgData name="william a" userId="c66c7249b60d4ab2" providerId="LiveId" clId="{EB763CD6-CD86-4E13-84AC-252C0C81B48F}" dt="2019-03-01T03:47:41.366" v="726" actId="2696"/>
          <pc:sldLayoutMkLst>
            <pc:docMk/>
            <pc:sldMasterMk cId="2418353020" sldId="2147483667"/>
            <pc:sldLayoutMk cId="1070169093" sldId="2147483669"/>
          </pc:sldLayoutMkLst>
        </pc:sldLayoutChg>
        <pc:sldLayoutChg chg="add del">
          <pc:chgData name="william a" userId="c66c7249b60d4ab2" providerId="LiveId" clId="{EB763CD6-CD86-4E13-84AC-252C0C81B48F}" dt="2019-03-01T03:47:41.362" v="725" actId="2696"/>
          <pc:sldLayoutMkLst>
            <pc:docMk/>
            <pc:sldMasterMk cId="2418353020" sldId="2147483667"/>
            <pc:sldLayoutMk cId="4114565870" sldId="2147483670"/>
          </pc:sldLayoutMkLst>
        </pc:sldLayoutChg>
        <pc:sldLayoutChg chg="add del">
          <pc:chgData name="william a" userId="c66c7249b60d4ab2" providerId="LiveId" clId="{EB763CD6-CD86-4E13-84AC-252C0C81B48F}" dt="2019-03-01T03:47:41.359" v="724" actId="2696"/>
          <pc:sldLayoutMkLst>
            <pc:docMk/>
            <pc:sldMasterMk cId="2418353020" sldId="2147483667"/>
            <pc:sldLayoutMk cId="4249644304" sldId="2147483671"/>
          </pc:sldLayoutMkLst>
        </pc:sldLayoutChg>
        <pc:sldLayoutChg chg="add del">
          <pc:chgData name="william a" userId="c66c7249b60d4ab2" providerId="LiveId" clId="{EB763CD6-CD86-4E13-84AC-252C0C81B48F}" dt="2019-03-01T03:47:41.356" v="723" actId="2696"/>
          <pc:sldLayoutMkLst>
            <pc:docMk/>
            <pc:sldMasterMk cId="2418353020" sldId="2147483667"/>
            <pc:sldLayoutMk cId="219503651" sldId="2147483672"/>
          </pc:sldLayoutMkLst>
        </pc:sldLayoutChg>
        <pc:sldLayoutChg chg="add del">
          <pc:chgData name="william a" userId="c66c7249b60d4ab2" providerId="LiveId" clId="{EB763CD6-CD86-4E13-84AC-252C0C81B48F}" dt="2019-03-01T03:47:41.354" v="722" actId="2696"/>
          <pc:sldLayoutMkLst>
            <pc:docMk/>
            <pc:sldMasterMk cId="2418353020" sldId="2147483667"/>
            <pc:sldLayoutMk cId="1412714733" sldId="2147483673"/>
          </pc:sldLayoutMkLst>
        </pc:sldLayoutChg>
        <pc:sldLayoutChg chg="add del">
          <pc:chgData name="william a" userId="c66c7249b60d4ab2" providerId="LiveId" clId="{EB763CD6-CD86-4E13-84AC-252C0C81B48F}" dt="2019-03-01T03:47:41.351" v="721" actId="2696"/>
          <pc:sldLayoutMkLst>
            <pc:docMk/>
            <pc:sldMasterMk cId="2418353020" sldId="2147483667"/>
            <pc:sldLayoutMk cId="2712869577" sldId="2147483674"/>
          </pc:sldLayoutMkLst>
        </pc:sldLayoutChg>
        <pc:sldLayoutChg chg="add del">
          <pc:chgData name="william a" userId="c66c7249b60d4ab2" providerId="LiveId" clId="{EB763CD6-CD86-4E13-84AC-252C0C81B48F}" dt="2019-03-01T03:47:41.349" v="720" actId="2696"/>
          <pc:sldLayoutMkLst>
            <pc:docMk/>
            <pc:sldMasterMk cId="2418353020" sldId="2147483667"/>
            <pc:sldLayoutMk cId="3163485168" sldId="2147483675"/>
          </pc:sldLayoutMkLst>
        </pc:sldLayoutChg>
        <pc:sldLayoutChg chg="add del">
          <pc:chgData name="william a" userId="c66c7249b60d4ab2" providerId="LiveId" clId="{EB763CD6-CD86-4E13-84AC-252C0C81B48F}" dt="2019-03-01T03:47:41.347" v="719" actId="2696"/>
          <pc:sldLayoutMkLst>
            <pc:docMk/>
            <pc:sldMasterMk cId="2418353020" sldId="2147483667"/>
            <pc:sldLayoutMk cId="4190474639" sldId="2147483676"/>
          </pc:sldLayoutMkLst>
        </pc:sldLayoutChg>
        <pc:sldLayoutChg chg="add del">
          <pc:chgData name="william a" userId="c66c7249b60d4ab2" providerId="LiveId" clId="{EB763CD6-CD86-4E13-84AC-252C0C81B48F}" dt="2019-03-01T03:47:41.345" v="718" actId="2696"/>
          <pc:sldLayoutMkLst>
            <pc:docMk/>
            <pc:sldMasterMk cId="2418353020" sldId="2147483667"/>
            <pc:sldLayoutMk cId="2037505121" sldId="2147483677"/>
          </pc:sldLayoutMkLst>
        </pc:sldLayoutChg>
        <pc:sldLayoutChg chg="add del">
          <pc:chgData name="william a" userId="c66c7249b60d4ab2" providerId="LiveId" clId="{EB763CD6-CD86-4E13-84AC-252C0C81B48F}" dt="2019-03-01T03:47:41.344" v="717" actId="2696"/>
          <pc:sldLayoutMkLst>
            <pc:docMk/>
            <pc:sldMasterMk cId="2418353020" sldId="2147483667"/>
            <pc:sldLayoutMk cId="2433585724" sldId="2147483678"/>
          </pc:sldLayoutMkLst>
        </pc:sldLayoutChg>
      </pc:sldMasterChg>
    </pc:docChg>
  </pc:docChgLst>
  <pc:docChgLst>
    <pc:chgData name="william a" userId="c66c7249b60d4ab2" providerId="LiveId" clId="{70AE5C35-3D98-401E-A046-01C583DF2644}"/>
    <pc:docChg chg="undo custSel addSld delSld modSld sldOrd">
      <pc:chgData name="william a" userId="c66c7249b60d4ab2" providerId="LiveId" clId="{70AE5C35-3D98-401E-A046-01C583DF2644}" dt="2019-04-02T21:32:34.664" v="9726" actId="20577"/>
      <pc:docMkLst>
        <pc:docMk/>
      </pc:docMkLst>
      <pc:sldChg chg="modSp">
        <pc:chgData name="william a" userId="c66c7249b60d4ab2" providerId="LiveId" clId="{70AE5C35-3D98-401E-A046-01C583DF2644}" dt="2019-04-02T21:16:16.581" v="8367" actId="20577"/>
        <pc:sldMkLst>
          <pc:docMk/>
          <pc:sldMk cId="4183629546" sldId="257"/>
        </pc:sldMkLst>
        <pc:spChg chg="mod">
          <ac:chgData name="william a" userId="c66c7249b60d4ab2" providerId="LiveId" clId="{70AE5C35-3D98-401E-A046-01C583DF2644}" dt="2019-04-02T21:16:16.581" v="8367" actId="20577"/>
          <ac:spMkLst>
            <pc:docMk/>
            <pc:sldMk cId="4183629546" sldId="257"/>
            <ac:spMk id="4" creationId="{E90E9F96-D5DB-4B87-8D63-F04F6830A1CD}"/>
          </ac:spMkLst>
        </pc:spChg>
      </pc:sldChg>
      <pc:sldChg chg="modSp">
        <pc:chgData name="william a" userId="c66c7249b60d4ab2" providerId="LiveId" clId="{70AE5C35-3D98-401E-A046-01C583DF2644}" dt="2019-04-01T22:38:45.054" v="6703" actId="20577"/>
        <pc:sldMkLst>
          <pc:docMk/>
          <pc:sldMk cId="1220587904" sldId="258"/>
        </pc:sldMkLst>
        <pc:spChg chg="mod">
          <ac:chgData name="william a" userId="c66c7249b60d4ab2" providerId="LiveId" clId="{70AE5C35-3D98-401E-A046-01C583DF2644}" dt="2019-04-01T22:38:45.054" v="6703" actId="20577"/>
          <ac:spMkLst>
            <pc:docMk/>
            <pc:sldMk cId="1220587904" sldId="258"/>
            <ac:spMk id="3" creationId="{8597F8B1-66DC-42FE-ADC1-8270814C5AB7}"/>
          </ac:spMkLst>
        </pc:spChg>
      </pc:sldChg>
      <pc:sldChg chg="modSp">
        <pc:chgData name="william a" userId="c66c7249b60d4ab2" providerId="LiveId" clId="{70AE5C35-3D98-401E-A046-01C583DF2644}" dt="2019-04-01T22:38:08.931" v="6592" actId="27636"/>
        <pc:sldMkLst>
          <pc:docMk/>
          <pc:sldMk cId="2378864153" sldId="259"/>
        </pc:sldMkLst>
        <pc:spChg chg="mod">
          <ac:chgData name="william a" userId="c66c7249b60d4ab2" providerId="LiveId" clId="{70AE5C35-3D98-401E-A046-01C583DF2644}" dt="2019-04-01T22:38:08.931" v="6592" actId="27636"/>
          <ac:spMkLst>
            <pc:docMk/>
            <pc:sldMk cId="2378864153" sldId="259"/>
            <ac:spMk id="3" creationId="{8597F8B1-66DC-42FE-ADC1-8270814C5AB7}"/>
          </ac:spMkLst>
        </pc:spChg>
      </pc:sldChg>
      <pc:sldChg chg="modSp ord">
        <pc:chgData name="william a" userId="c66c7249b60d4ab2" providerId="LiveId" clId="{70AE5C35-3D98-401E-A046-01C583DF2644}" dt="2019-04-02T21:31:36.029" v="9702" actId="5793"/>
        <pc:sldMkLst>
          <pc:docMk/>
          <pc:sldMk cId="3359633195" sldId="261"/>
        </pc:sldMkLst>
        <pc:spChg chg="mod">
          <ac:chgData name="william a" userId="c66c7249b60d4ab2" providerId="LiveId" clId="{70AE5C35-3D98-401E-A046-01C583DF2644}" dt="2019-04-02T21:16:28.949" v="8370" actId="20577"/>
          <ac:spMkLst>
            <pc:docMk/>
            <pc:sldMk cId="3359633195" sldId="261"/>
            <ac:spMk id="2" creationId="{8EFE6FA6-C319-41E6-A855-C0F9CAD7647F}"/>
          </ac:spMkLst>
        </pc:spChg>
        <pc:spChg chg="mod">
          <ac:chgData name="william a" userId="c66c7249b60d4ab2" providerId="LiveId" clId="{70AE5C35-3D98-401E-A046-01C583DF2644}" dt="2019-04-02T21:31:36.029" v="9702" actId="5793"/>
          <ac:spMkLst>
            <pc:docMk/>
            <pc:sldMk cId="3359633195" sldId="261"/>
            <ac:spMk id="3" creationId="{8597F8B1-66DC-42FE-ADC1-8270814C5AB7}"/>
          </ac:spMkLst>
        </pc:spChg>
      </pc:sldChg>
      <pc:sldChg chg="modSp ord">
        <pc:chgData name="william a" userId="c66c7249b60d4ab2" providerId="LiveId" clId="{70AE5C35-3D98-401E-A046-01C583DF2644}" dt="2019-04-02T21:18:58.089" v="8559" actId="20577"/>
        <pc:sldMkLst>
          <pc:docMk/>
          <pc:sldMk cId="3083089769" sldId="262"/>
        </pc:sldMkLst>
        <pc:spChg chg="mod">
          <ac:chgData name="william a" userId="c66c7249b60d4ab2" providerId="LiveId" clId="{70AE5C35-3D98-401E-A046-01C583DF2644}" dt="2019-04-02T21:18:58.089" v="8559" actId="20577"/>
          <ac:spMkLst>
            <pc:docMk/>
            <pc:sldMk cId="3083089769" sldId="262"/>
            <ac:spMk id="2" creationId="{8EFE6FA6-C319-41E6-A855-C0F9CAD7647F}"/>
          </ac:spMkLst>
        </pc:spChg>
        <pc:spChg chg="mod">
          <ac:chgData name="william a" userId="c66c7249b60d4ab2" providerId="LiveId" clId="{70AE5C35-3D98-401E-A046-01C583DF2644}" dt="2019-04-01T22:11:24.005" v="4544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">
        <pc:chgData name="william a" userId="c66c7249b60d4ab2" providerId="LiveId" clId="{70AE5C35-3D98-401E-A046-01C583DF2644}" dt="2019-04-01T22:40:52.812" v="6803" actId="20577"/>
        <pc:sldMkLst>
          <pc:docMk/>
          <pc:sldMk cId="3949192505" sldId="264"/>
        </pc:sldMkLst>
        <pc:spChg chg="mod">
          <ac:chgData name="william a" userId="c66c7249b60d4ab2" providerId="LiveId" clId="{70AE5C35-3D98-401E-A046-01C583DF2644}" dt="2019-04-01T22:40:52.812" v="6803" actId="20577"/>
          <ac:spMkLst>
            <pc:docMk/>
            <pc:sldMk cId="3949192505" sldId="264"/>
            <ac:spMk id="5" creationId="{FD43CC9E-2272-4342-89E7-EFDDBCE427C6}"/>
          </ac:spMkLst>
        </pc:spChg>
      </pc:sldChg>
      <pc:sldChg chg="modSp">
        <pc:chgData name="william a" userId="c66c7249b60d4ab2" providerId="LiveId" clId="{70AE5C35-3D98-401E-A046-01C583DF2644}" dt="2019-04-02T20:54:01.961" v="6831" actId="20577"/>
        <pc:sldMkLst>
          <pc:docMk/>
          <pc:sldMk cId="235719617" sldId="265"/>
        </pc:sldMkLst>
        <pc:spChg chg="mod">
          <ac:chgData name="william a" userId="c66c7249b60d4ab2" providerId="LiveId" clId="{70AE5C35-3D98-401E-A046-01C583DF2644}" dt="2019-04-02T20:54:01.961" v="6831" actId="20577"/>
          <ac:spMkLst>
            <pc:docMk/>
            <pc:sldMk cId="235719617" sldId="265"/>
            <ac:spMk id="5" creationId="{FD43CC9E-2272-4342-89E7-EFDDBCE427C6}"/>
          </ac:spMkLst>
        </pc:spChg>
      </pc:sldChg>
      <pc:sldChg chg="addSp modSp">
        <pc:chgData name="william a" userId="c66c7249b60d4ab2" providerId="LiveId" clId="{70AE5C35-3D98-401E-A046-01C583DF2644}" dt="2019-04-01T22:40:34.579" v="6761" actId="14100"/>
        <pc:sldMkLst>
          <pc:docMk/>
          <pc:sldMk cId="3914370379" sldId="266"/>
        </pc:sldMkLst>
        <pc:spChg chg="mod">
          <ac:chgData name="william a" userId="c66c7249b60d4ab2" providerId="LiveId" clId="{70AE5C35-3D98-401E-A046-01C583DF2644}" dt="2019-04-01T22:40:25.867" v="6758" actId="14100"/>
          <ac:spMkLst>
            <pc:docMk/>
            <pc:sldMk cId="3914370379" sldId="266"/>
            <ac:spMk id="5" creationId="{FD43CC9E-2272-4342-89E7-EFDDBCE427C6}"/>
          </ac:spMkLst>
        </pc:spChg>
        <pc:picChg chg="add mod">
          <ac:chgData name="william a" userId="c66c7249b60d4ab2" providerId="LiveId" clId="{70AE5C35-3D98-401E-A046-01C583DF2644}" dt="2019-04-01T22:40:34.579" v="6761" actId="14100"/>
          <ac:picMkLst>
            <pc:docMk/>
            <pc:sldMk cId="3914370379" sldId="266"/>
            <ac:picMk id="4098" creationId="{DD36AFE5-6F89-49DE-AE61-C8D05FEA47E9}"/>
          </ac:picMkLst>
        </pc:picChg>
      </pc:sldChg>
      <pc:sldChg chg="modSp">
        <pc:chgData name="william a" userId="c66c7249b60d4ab2" providerId="LiveId" clId="{70AE5C35-3D98-401E-A046-01C583DF2644}" dt="2019-04-02T20:54:40.324" v="6892" actId="20577"/>
        <pc:sldMkLst>
          <pc:docMk/>
          <pc:sldMk cId="156127705" sldId="268"/>
        </pc:sldMkLst>
        <pc:spChg chg="mod">
          <ac:chgData name="william a" userId="c66c7249b60d4ab2" providerId="LiveId" clId="{70AE5C35-3D98-401E-A046-01C583DF2644}" dt="2019-04-02T20:54:40.324" v="6892" actId="20577"/>
          <ac:spMkLst>
            <pc:docMk/>
            <pc:sldMk cId="156127705" sldId="268"/>
            <ac:spMk id="5" creationId="{FD43CC9E-2272-4342-89E7-EFDDBCE427C6}"/>
          </ac:spMkLst>
        </pc:spChg>
      </pc:sldChg>
      <pc:sldChg chg="modSp ord modAnim">
        <pc:chgData name="william a" userId="c66c7249b60d4ab2" providerId="LiveId" clId="{70AE5C35-3D98-401E-A046-01C583DF2644}" dt="2019-04-02T21:15:08.389" v="8159" actId="20577"/>
        <pc:sldMkLst>
          <pc:docMk/>
          <pc:sldMk cId="117297808" sldId="269"/>
        </pc:sldMkLst>
        <pc:spChg chg="mod">
          <ac:chgData name="william a" userId="c66c7249b60d4ab2" providerId="LiveId" clId="{70AE5C35-3D98-401E-A046-01C583DF2644}" dt="2019-04-01T21:46:10.566" v="3555" actId="20577"/>
          <ac:spMkLst>
            <pc:docMk/>
            <pc:sldMk cId="117297808" sldId="269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15:08.389" v="8159" actId="20577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70AE5C35-3D98-401E-A046-01C583DF2644}" dt="2019-04-02T20:56:14.495" v="7157" actId="20577"/>
        <pc:sldMkLst>
          <pc:docMk/>
          <pc:sldMk cId="1037633287" sldId="270"/>
        </pc:sldMkLst>
        <pc:spChg chg="mod">
          <ac:chgData name="william a" userId="c66c7249b60d4ab2" providerId="LiveId" clId="{70AE5C35-3D98-401E-A046-01C583DF2644}" dt="2019-04-02T20:56:14.495" v="7157" actId="20577"/>
          <ac:spMkLst>
            <pc:docMk/>
            <pc:sldMk cId="1037633287" sldId="270"/>
            <ac:spMk id="5" creationId="{FD43CC9E-2272-4342-89E7-EFDDBCE427C6}"/>
          </ac:spMkLst>
        </pc:spChg>
      </pc:sldChg>
      <pc:sldChg chg="modSp ord modTransition">
        <pc:chgData name="william a" userId="c66c7249b60d4ab2" providerId="LiveId" clId="{70AE5C35-3D98-401E-A046-01C583DF2644}" dt="2019-04-02T21:25:33.615" v="8618"/>
        <pc:sldMkLst>
          <pc:docMk/>
          <pc:sldMk cId="571491768" sldId="271"/>
        </pc:sldMkLst>
        <pc:spChg chg="mod">
          <ac:chgData name="william a" userId="c66c7249b60d4ab2" providerId="LiveId" clId="{70AE5C35-3D98-401E-A046-01C583DF2644}" dt="2019-04-02T21:25:20.512" v="8602" actId="27636"/>
          <ac:spMkLst>
            <pc:docMk/>
            <pc:sldMk cId="571491768" sldId="271"/>
            <ac:spMk id="5" creationId="{FD43CC9E-2272-4342-89E7-EFDDBCE427C6}"/>
          </ac:spMkLst>
        </pc:spChg>
      </pc:sldChg>
      <pc:sldChg chg="modSp modAnim">
        <pc:chgData name="william a" userId="c66c7249b60d4ab2" providerId="LiveId" clId="{70AE5C35-3D98-401E-A046-01C583DF2644}" dt="2019-04-02T20:52:01.446" v="6808"/>
        <pc:sldMkLst>
          <pc:docMk/>
          <pc:sldMk cId="171788545" sldId="281"/>
        </pc:sldMkLst>
        <pc:spChg chg="mod">
          <ac:chgData name="william a" userId="c66c7249b60d4ab2" providerId="LiveId" clId="{70AE5C35-3D98-401E-A046-01C583DF2644}" dt="2019-04-01T22:36:25.208" v="6590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2T20:52:16.988" v="6809" actId="20577"/>
        <pc:sldMkLst>
          <pc:docMk/>
          <pc:sldMk cId="2757188961" sldId="283"/>
        </pc:sldMkLst>
        <pc:spChg chg="mod">
          <ac:chgData name="william a" userId="c66c7249b60d4ab2" providerId="LiveId" clId="{70AE5C35-3D98-401E-A046-01C583DF2644}" dt="2019-04-02T20:52:16.988" v="6809" actId="20577"/>
          <ac:spMkLst>
            <pc:docMk/>
            <pc:sldMk cId="2757188961" sldId="283"/>
            <ac:spMk id="9221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2T20:52:25.847" v="6810" actId="404"/>
        <pc:sldMkLst>
          <pc:docMk/>
          <pc:sldMk cId="2980554692" sldId="287"/>
        </pc:sldMkLst>
        <pc:spChg chg="mod">
          <ac:chgData name="william a" userId="c66c7249b60d4ab2" providerId="LiveId" clId="{70AE5C35-3D98-401E-A046-01C583DF2644}" dt="2019-04-02T20:52:25.847" v="6810" actId="404"/>
          <ac:spMkLst>
            <pc:docMk/>
            <pc:sldMk cId="2980554692" sldId="287"/>
            <ac:spMk id="9221" creationId="{00000000-0000-0000-0000-000000000000}"/>
          </ac:spMkLst>
        </pc:spChg>
      </pc:sldChg>
      <pc:sldChg chg="modSp modAnim">
        <pc:chgData name="william a" userId="c66c7249b60d4ab2" providerId="LiveId" clId="{70AE5C35-3D98-401E-A046-01C583DF2644}" dt="2019-04-02T20:52:54.087" v="6813" actId="207"/>
        <pc:sldMkLst>
          <pc:docMk/>
          <pc:sldMk cId="2181552393" sldId="292"/>
        </pc:sldMkLst>
        <pc:spChg chg="mod">
          <ac:chgData name="william a" userId="c66c7249b60d4ab2" providerId="LiveId" clId="{70AE5C35-3D98-401E-A046-01C583DF2644}" dt="2019-04-02T20:52:54.087" v="6813" actId="207"/>
          <ac:spMkLst>
            <pc:docMk/>
            <pc:sldMk cId="2181552393" sldId="292"/>
            <ac:spMk id="6" creationId="{00000000-0000-0000-0000-000000000000}"/>
          </ac:spMkLst>
        </pc:spChg>
      </pc:sldChg>
      <pc:sldChg chg="modSp modAnim">
        <pc:chgData name="william a" userId="c66c7249b60d4ab2" providerId="LiveId" clId="{70AE5C35-3D98-401E-A046-01C583DF2644}" dt="2019-04-01T22:34:55.450" v="6551" actId="255"/>
        <pc:sldMkLst>
          <pc:docMk/>
          <pc:sldMk cId="2008525872" sldId="297"/>
        </pc:sldMkLst>
        <pc:spChg chg="mod">
          <ac:chgData name="william a" userId="c66c7249b60d4ab2" providerId="LiveId" clId="{70AE5C35-3D98-401E-A046-01C583DF2644}" dt="2019-04-01T22:34:55.450" v="6551" actId="255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2T21:06:06.780" v="7448" actId="20577"/>
        <pc:sldMkLst>
          <pc:docMk/>
          <pc:sldMk cId="3274302006" sldId="299"/>
        </pc:sldMkLst>
        <pc:spChg chg="mod">
          <ac:chgData name="william a" userId="c66c7249b60d4ab2" providerId="LiveId" clId="{70AE5C35-3D98-401E-A046-01C583DF2644}" dt="2019-04-02T21:06:06.780" v="7448" actId="20577"/>
          <ac:spMkLst>
            <pc:docMk/>
            <pc:sldMk cId="3274302006" sldId="299"/>
            <ac:spMk id="5" creationId="{FD43CC9E-2272-4342-89E7-EFDDBCE427C6}"/>
          </ac:spMkLst>
        </pc:spChg>
      </pc:sldChg>
      <pc:sldChg chg="modAnim">
        <pc:chgData name="william a" userId="c66c7249b60d4ab2" providerId="LiveId" clId="{70AE5C35-3D98-401E-A046-01C583DF2644}" dt="2019-04-02T21:19:33.342" v="8561"/>
        <pc:sldMkLst>
          <pc:docMk/>
          <pc:sldMk cId="3868267081" sldId="303"/>
        </pc:sldMkLst>
      </pc:sldChg>
      <pc:sldChg chg="modAnim">
        <pc:chgData name="william a" userId="c66c7249b60d4ab2" providerId="LiveId" clId="{70AE5C35-3D98-401E-A046-01C583DF2644}" dt="2019-04-02T21:21:58.601" v="8564"/>
        <pc:sldMkLst>
          <pc:docMk/>
          <pc:sldMk cId="1255962171" sldId="304"/>
        </pc:sldMkLst>
      </pc:sldChg>
      <pc:sldChg chg="modSp">
        <pc:chgData name="william a" userId="c66c7249b60d4ab2" providerId="LiveId" clId="{70AE5C35-3D98-401E-A046-01C583DF2644}" dt="2019-04-02T21:31:57.761" v="9705" actId="20577"/>
        <pc:sldMkLst>
          <pc:docMk/>
          <pc:sldMk cId="249261420" sldId="308"/>
        </pc:sldMkLst>
        <pc:spChg chg="mod">
          <ac:chgData name="william a" userId="c66c7249b60d4ab2" providerId="LiveId" clId="{70AE5C35-3D98-401E-A046-01C583DF2644}" dt="2019-04-02T21:31:57.761" v="9705" actId="20577"/>
          <ac:spMkLst>
            <pc:docMk/>
            <pc:sldMk cId="249261420" sldId="308"/>
            <ac:spMk id="3" creationId="{8597F8B1-66DC-42FE-ADC1-8270814C5AB7}"/>
          </ac:spMkLst>
        </pc:spChg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4250402509" sldId="309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513000580" sldId="310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637789823" sldId="311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26883724" sldId="312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3947892698" sldId="313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324263598" sldId="314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247029518" sldId="315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733036248" sldId="316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407710576" sldId="317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4043691080" sldId="318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3767689278" sldId="319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687224696" sldId="320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022373179" sldId="321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236460263" sldId="323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730665293" sldId="324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53646991" sldId="325"/>
        </pc:sldMkLst>
      </pc:sldChg>
      <pc:sldChg chg="modSp">
        <pc:chgData name="william a" userId="c66c7249b60d4ab2" providerId="LiveId" clId="{70AE5C35-3D98-401E-A046-01C583DF2644}" dt="2019-04-02T21:23:02.251" v="8566" actId="113"/>
        <pc:sldMkLst>
          <pc:docMk/>
          <pc:sldMk cId="1537261357" sldId="326"/>
        </pc:sldMkLst>
        <pc:spChg chg="mod">
          <ac:chgData name="william a" userId="c66c7249b60d4ab2" providerId="LiveId" clId="{70AE5C35-3D98-401E-A046-01C583DF2644}" dt="2019-04-02T21:23:02.251" v="8566" actId="113"/>
          <ac:spMkLst>
            <pc:docMk/>
            <pc:sldMk cId="1537261357" sldId="326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19:49.410" v="5163" actId="14"/>
        <pc:sldMkLst>
          <pc:docMk/>
          <pc:sldMk cId="1831717674" sldId="327"/>
        </pc:sldMkLst>
        <pc:spChg chg="mod">
          <ac:chgData name="william a" userId="c66c7249b60d4ab2" providerId="LiveId" clId="{70AE5C35-3D98-401E-A046-01C583DF2644}" dt="2019-04-01T22:19:49.410" v="5163" actId="14"/>
          <ac:spMkLst>
            <pc:docMk/>
            <pc:sldMk cId="1831717674" sldId="327"/>
            <ac:spMk id="3" creationId="{7FE93C04-61B5-4697-9BDA-9996C73AA4C1}"/>
          </ac:spMkLst>
        </pc:spChg>
      </pc:sldChg>
      <pc:sldChg chg="addSp modSp">
        <pc:chgData name="william a" userId="c66c7249b60d4ab2" providerId="LiveId" clId="{70AE5C35-3D98-401E-A046-01C583DF2644}" dt="2019-04-01T22:20:33.445" v="5187" actId="1076"/>
        <pc:sldMkLst>
          <pc:docMk/>
          <pc:sldMk cId="3264001291" sldId="328"/>
        </pc:sldMkLst>
        <pc:spChg chg="mod">
          <ac:chgData name="william a" userId="c66c7249b60d4ab2" providerId="LiveId" clId="{70AE5C35-3D98-401E-A046-01C583DF2644}" dt="2019-04-01T22:20:23.292" v="5184" actId="1076"/>
          <ac:spMkLst>
            <pc:docMk/>
            <pc:sldMk cId="3264001291" sldId="328"/>
            <ac:spMk id="3" creationId="{7FE93C04-61B5-4697-9BDA-9996C73AA4C1}"/>
          </ac:spMkLst>
        </pc:spChg>
        <pc:spChg chg="mod">
          <ac:chgData name="william a" userId="c66c7249b60d4ab2" providerId="LiveId" clId="{70AE5C35-3D98-401E-A046-01C583DF2644}" dt="2019-04-01T22:19:59.067" v="5181" actId="20577"/>
          <ac:spMkLst>
            <pc:docMk/>
            <pc:sldMk cId="3264001291" sldId="328"/>
            <ac:spMk id="4" creationId="{E90E9F96-D5DB-4B87-8D63-F04F6830A1CD}"/>
          </ac:spMkLst>
        </pc:spChg>
        <pc:picChg chg="add mod">
          <ac:chgData name="william a" userId="c66c7249b60d4ab2" providerId="LiveId" clId="{70AE5C35-3D98-401E-A046-01C583DF2644}" dt="2019-04-01T22:20:33.445" v="5187" actId="1076"/>
          <ac:picMkLst>
            <pc:docMk/>
            <pc:sldMk cId="3264001291" sldId="328"/>
            <ac:picMk id="3074" creationId="{D56B9CD1-9FDE-4C9F-9058-FABCF0052A71}"/>
          </ac:picMkLst>
        </pc:picChg>
      </pc:sldChg>
      <pc:sldChg chg="modSp">
        <pc:chgData name="william a" userId="c66c7249b60d4ab2" providerId="LiveId" clId="{70AE5C35-3D98-401E-A046-01C583DF2644}" dt="2019-04-01T22:21:57.514" v="5197" actId="1076"/>
        <pc:sldMkLst>
          <pc:docMk/>
          <pc:sldMk cId="965981008" sldId="329"/>
        </pc:sldMkLst>
        <pc:spChg chg="mod">
          <ac:chgData name="william a" userId="c66c7249b60d4ab2" providerId="LiveId" clId="{70AE5C35-3D98-401E-A046-01C583DF2644}" dt="2019-04-01T22:21:57.514" v="5197" actId="1076"/>
          <ac:spMkLst>
            <pc:docMk/>
            <pc:sldMk cId="965981008" sldId="329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1:00.538" v="5189" actId="207"/>
          <ac:spMkLst>
            <pc:docMk/>
            <pc:sldMk cId="965981008" sldId="329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54.732" v="5208" actId="1076"/>
        <pc:sldMkLst>
          <pc:docMk/>
          <pc:sldMk cId="2047821967" sldId="330"/>
        </pc:sldMkLst>
        <pc:spChg chg="mod">
          <ac:chgData name="william a" userId="c66c7249b60d4ab2" providerId="LiveId" clId="{70AE5C35-3D98-401E-A046-01C583DF2644}" dt="2019-04-01T22:22:54.732" v="5208" actId="1076"/>
          <ac:spMkLst>
            <pc:docMk/>
            <pc:sldMk cId="2047821967" sldId="330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1:09.061" v="5190" actId="207"/>
          <ac:spMkLst>
            <pc:docMk/>
            <pc:sldMk cId="2047821967" sldId="330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21.138" v="5201" actId="207"/>
        <pc:sldMkLst>
          <pc:docMk/>
          <pc:sldMk cId="3303701694" sldId="331"/>
        </pc:sldMkLst>
        <pc:spChg chg="mod">
          <ac:chgData name="william a" userId="c66c7249b60d4ab2" providerId="LiveId" clId="{70AE5C35-3D98-401E-A046-01C583DF2644}" dt="2019-04-01T22:21:24.485" v="5193" actId="14100"/>
          <ac:spMkLst>
            <pc:docMk/>
            <pc:sldMk cId="3303701694" sldId="331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2:21.138" v="5201" actId="207"/>
          <ac:spMkLst>
            <pc:docMk/>
            <pc:sldMk cId="3303701694" sldId="331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16.863" v="5200" actId="207"/>
        <pc:sldMkLst>
          <pc:docMk/>
          <pc:sldMk cId="3842361394" sldId="332"/>
        </pc:sldMkLst>
        <pc:spChg chg="mod">
          <ac:chgData name="william a" userId="c66c7249b60d4ab2" providerId="LiveId" clId="{70AE5C35-3D98-401E-A046-01C583DF2644}" dt="2019-04-01T22:22:05.547" v="5198" actId="14100"/>
          <ac:spMkLst>
            <pc:docMk/>
            <pc:sldMk cId="3842361394" sldId="332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2:16.863" v="5200" actId="207"/>
          <ac:spMkLst>
            <pc:docMk/>
            <pc:sldMk cId="3842361394" sldId="332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06:57.292" v="4477" actId="20577"/>
        <pc:sldMkLst>
          <pc:docMk/>
          <pc:sldMk cId="2052838517" sldId="334"/>
        </pc:sldMkLst>
        <pc:spChg chg="mod">
          <ac:chgData name="william a" userId="c66c7249b60d4ab2" providerId="LiveId" clId="{70AE5C35-3D98-401E-A046-01C583DF2644}" dt="2019-04-01T22:06:57.292" v="4477" actId="20577"/>
          <ac:spMkLst>
            <pc:docMk/>
            <pc:sldMk cId="2052838517" sldId="334"/>
            <ac:spMk id="2" creationId="{A142EB46-D0F2-4A77-85A1-6FD48128CE80}"/>
          </ac:spMkLst>
        </pc:spChg>
      </pc:sldChg>
      <pc:sldChg chg="addSp modSp modAnim">
        <pc:chgData name="william a" userId="c66c7249b60d4ab2" providerId="LiveId" clId="{70AE5C35-3D98-401E-A046-01C583DF2644}" dt="2019-04-01T22:23:58.113" v="5233"/>
        <pc:sldMkLst>
          <pc:docMk/>
          <pc:sldMk cId="3505153586" sldId="337"/>
        </pc:sldMkLst>
        <pc:spChg chg="add mod">
          <ac:chgData name="william a" userId="c66c7249b60d4ab2" providerId="LiveId" clId="{70AE5C35-3D98-401E-A046-01C583DF2644}" dt="2019-04-01T22:14:02.049" v="4587" actId="17032"/>
          <ac:spMkLst>
            <pc:docMk/>
            <pc:sldMk cId="3505153586" sldId="337"/>
            <ac:spMk id="2" creationId="{C1BEB69C-9541-491F-A1EA-26615FFF3174}"/>
          </ac:spMkLst>
        </pc:spChg>
        <pc:spChg chg="add mod">
          <ac:chgData name="william a" userId="c66c7249b60d4ab2" providerId="LiveId" clId="{70AE5C35-3D98-401E-A046-01C583DF2644}" dt="2019-04-01T22:14:08.997" v="4590" actId="14100"/>
          <ac:spMkLst>
            <pc:docMk/>
            <pc:sldMk cId="3505153586" sldId="337"/>
            <ac:spMk id="8" creationId="{B2889111-07EA-4FD9-8A98-E74DCE6BFF25}"/>
          </ac:spMkLst>
        </pc:spChg>
        <pc:spChg chg="mod">
          <ac:chgData name="william a" userId="c66c7249b60d4ab2" providerId="LiveId" clId="{70AE5C35-3D98-401E-A046-01C583DF2644}" dt="2019-04-01T22:14:33.628" v="4606" actId="20577"/>
          <ac:spMkLst>
            <pc:docMk/>
            <pc:sldMk cId="3505153586" sldId="337"/>
            <ac:spMk id="32" creationId="{9644C1B9-AAF1-4E88-9698-5F01C590183C}"/>
          </ac:spMkLst>
        </pc:spChg>
      </pc:sldChg>
      <pc:sldChg chg="addSp modSp modAnim">
        <pc:chgData name="william a" userId="c66c7249b60d4ab2" providerId="LiveId" clId="{70AE5C35-3D98-401E-A046-01C583DF2644}" dt="2019-04-01T22:24:11.163" v="5235"/>
        <pc:sldMkLst>
          <pc:docMk/>
          <pc:sldMk cId="1482603083" sldId="338"/>
        </pc:sldMkLst>
        <pc:spChg chg="add mod">
          <ac:chgData name="william a" userId="c66c7249b60d4ab2" providerId="LiveId" clId="{70AE5C35-3D98-401E-A046-01C583DF2644}" dt="2019-04-01T22:08:50.648" v="4503" actId="1035"/>
          <ac:spMkLst>
            <pc:docMk/>
            <pc:sldMk cId="1482603083" sldId="338"/>
            <ac:spMk id="2" creationId="{BA6882F2-49B0-4750-9C9E-69A97F09367C}"/>
          </ac:spMkLst>
        </pc:spChg>
        <pc:spChg chg="mod">
          <ac:chgData name="william a" userId="c66c7249b60d4ab2" providerId="LiveId" clId="{70AE5C35-3D98-401E-A046-01C583DF2644}" dt="2019-04-01T22:07:40.648" v="4486" actId="255"/>
          <ac:spMkLst>
            <pc:docMk/>
            <pc:sldMk cId="1482603083" sldId="338"/>
            <ac:spMk id="5" creationId="{77D9EC14-5750-4572-BD1E-228D0EDC682B}"/>
          </ac:spMkLst>
        </pc:spChg>
        <pc:spChg chg="add mod">
          <ac:chgData name="william a" userId="c66c7249b60d4ab2" providerId="LiveId" clId="{70AE5C35-3D98-401E-A046-01C583DF2644}" dt="2019-04-01T22:08:22.649" v="4496" actId="14100"/>
          <ac:spMkLst>
            <pc:docMk/>
            <pc:sldMk cId="1482603083" sldId="338"/>
            <ac:spMk id="7" creationId="{6574EF05-088F-4591-BB67-71575FD287CB}"/>
          </ac:spMkLst>
        </pc:spChg>
        <pc:spChg chg="add mod">
          <ac:chgData name="william a" userId="c66c7249b60d4ab2" providerId="LiveId" clId="{70AE5C35-3D98-401E-A046-01C583DF2644}" dt="2019-04-01T22:08:06.982" v="4493" actId="14100"/>
          <ac:spMkLst>
            <pc:docMk/>
            <pc:sldMk cId="1482603083" sldId="338"/>
            <ac:spMk id="8" creationId="{03C7B45B-A88B-4BFC-9C88-FADB668EAA8E}"/>
          </ac:spMkLst>
        </pc:spChg>
        <pc:spChg chg="add mod">
          <ac:chgData name="william a" userId="c66c7249b60d4ab2" providerId="LiveId" clId="{70AE5C35-3D98-401E-A046-01C583DF2644}" dt="2019-04-01T22:08:56.345" v="4504" actId="1036"/>
          <ac:spMkLst>
            <pc:docMk/>
            <pc:sldMk cId="1482603083" sldId="338"/>
            <ac:spMk id="9" creationId="{B7F8909A-EC8D-4812-A3A1-A3C464C9F05E}"/>
          </ac:spMkLst>
        </pc:spChg>
      </pc:sldChg>
      <pc:sldChg chg="modSp">
        <pc:chgData name="william a" userId="c66c7249b60d4ab2" providerId="LiveId" clId="{70AE5C35-3D98-401E-A046-01C583DF2644}" dt="2019-04-02T21:20:13.547" v="8562" actId="20577"/>
        <pc:sldMkLst>
          <pc:docMk/>
          <pc:sldMk cId="2201893900" sldId="340"/>
        </pc:sldMkLst>
        <pc:spChg chg="mod">
          <ac:chgData name="william a" userId="c66c7249b60d4ab2" providerId="LiveId" clId="{70AE5C35-3D98-401E-A046-01C583DF2644}" dt="2019-04-02T21:20:13.547" v="8562" actId="20577"/>
          <ac:spMkLst>
            <pc:docMk/>
            <pc:sldMk cId="2201893900" sldId="340"/>
            <ac:spMk id="10" creationId="{A3DE8EF1-8C8E-410C-95C4-C8FE0BBDF8A8}"/>
          </ac:spMkLst>
        </pc:spChg>
      </pc:sldChg>
      <pc:sldChg chg="modSp">
        <pc:chgData name="william a" userId="c66c7249b60d4ab2" providerId="LiveId" clId="{70AE5C35-3D98-401E-A046-01C583DF2644}" dt="2019-04-01T22:23:18.546" v="5231" actId="1076"/>
        <pc:sldMkLst>
          <pc:docMk/>
          <pc:sldMk cId="1284511476" sldId="341"/>
        </pc:sldMkLst>
        <pc:spChg chg="mod">
          <ac:chgData name="william a" userId="c66c7249b60d4ab2" providerId="LiveId" clId="{70AE5C35-3D98-401E-A046-01C583DF2644}" dt="2019-04-01T22:23:18.546" v="5231" actId="1076"/>
          <ac:spMkLst>
            <pc:docMk/>
            <pc:sldMk cId="1284511476" sldId="341"/>
            <ac:spMk id="2" creationId="{5C34C8F3-E9E9-4EC1-A0E1-066298102E36}"/>
          </ac:spMkLst>
        </pc:spChg>
      </pc:sldChg>
      <pc:sldChg chg="addSp delSp modSp add ord">
        <pc:chgData name="william a" userId="c66c7249b60d4ab2" providerId="LiveId" clId="{70AE5C35-3D98-401E-A046-01C583DF2644}" dt="2019-04-02T21:06:31.948" v="7451"/>
        <pc:sldMkLst>
          <pc:docMk/>
          <pc:sldMk cId="1785070637" sldId="342"/>
        </pc:sldMkLst>
        <pc:spChg chg="add del">
          <ac:chgData name="william a" userId="c66c7249b60d4ab2" providerId="LiveId" clId="{70AE5C35-3D98-401E-A046-01C583DF2644}" dt="2019-04-01T21:41:16.501" v="2785"/>
          <ac:spMkLst>
            <pc:docMk/>
            <pc:sldMk cId="1785070637" sldId="342"/>
            <ac:spMk id="2" creationId="{F5A6AA50-354E-4573-8469-FDBB9ED6FE8C}"/>
          </ac:spMkLst>
        </pc:spChg>
        <pc:spChg chg="mod">
          <ac:chgData name="william a" userId="c66c7249b60d4ab2" providerId="LiveId" clId="{70AE5C35-3D98-401E-A046-01C583DF2644}" dt="2019-04-02T21:06:24.882" v="7450" actId="6549"/>
          <ac:spMkLst>
            <pc:docMk/>
            <pc:sldMk cId="1785070637" sldId="342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04:01.812" v="7195" actId="20577"/>
          <ac:spMkLst>
            <pc:docMk/>
            <pc:sldMk cId="1785070637" sldId="342"/>
            <ac:spMk id="5" creationId="{FD43CC9E-2272-4342-89E7-EFDDBCE427C6}"/>
          </ac:spMkLst>
        </pc:spChg>
      </pc:sldChg>
      <pc:sldChg chg="add del">
        <pc:chgData name="william a" userId="c66c7249b60d4ab2" providerId="LiveId" clId="{70AE5C35-3D98-401E-A046-01C583DF2644}" dt="2019-04-01T20:14:02.692" v="444"/>
        <pc:sldMkLst>
          <pc:docMk/>
          <pc:sldMk cId="384773736" sldId="343"/>
        </pc:sldMkLst>
      </pc:sldChg>
      <pc:sldChg chg="addSp delSp modSp add ord">
        <pc:chgData name="william a" userId="c66c7249b60d4ab2" providerId="LiveId" clId="{70AE5C35-3D98-401E-A046-01C583DF2644}" dt="2019-04-02T21:05:38.517" v="7402" actId="20577"/>
        <pc:sldMkLst>
          <pc:docMk/>
          <pc:sldMk cId="1430678630" sldId="343"/>
        </pc:sldMkLst>
        <pc:spChg chg="add mod">
          <ac:chgData name="william a" userId="c66c7249b60d4ab2" providerId="LiveId" clId="{70AE5C35-3D98-401E-A046-01C583DF2644}" dt="2019-04-02T21:05:38.517" v="7402" actId="20577"/>
          <ac:spMkLst>
            <pc:docMk/>
            <pc:sldMk cId="1430678630" sldId="343"/>
            <ac:spMk id="2" creationId="{9F736AFF-93EF-49B9-8A6A-ABCC3747C370}"/>
          </ac:spMkLst>
        </pc:spChg>
        <pc:spChg chg="add del mod">
          <ac:chgData name="william a" userId="c66c7249b60d4ab2" providerId="LiveId" clId="{70AE5C35-3D98-401E-A046-01C583DF2644}" dt="2019-04-01T22:03:07.443" v="4228" actId="1076"/>
          <ac:spMkLst>
            <pc:docMk/>
            <pc:sldMk cId="1430678630" sldId="343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8:10.512" v="3938" actId="20577"/>
          <ac:spMkLst>
            <pc:docMk/>
            <pc:sldMk cId="1430678630" sldId="343"/>
            <ac:spMk id="4" creationId="{135EA583-93C6-485C-98B3-1A4C78DC481E}"/>
          </ac:spMkLst>
        </pc:spChg>
        <pc:spChg chg="del">
          <ac:chgData name="william a" userId="c66c7249b60d4ab2" providerId="LiveId" clId="{70AE5C35-3D98-401E-A046-01C583DF2644}" dt="2019-04-01T20:14:07.137" v="446" actId="478"/>
          <ac:spMkLst>
            <pc:docMk/>
            <pc:sldMk cId="1430678630" sldId="343"/>
            <ac:spMk id="5" creationId="{FD43CC9E-2272-4342-89E7-EFDDBCE427C6}"/>
          </ac:spMkLst>
        </pc:spChg>
        <pc:spChg chg="add del">
          <ac:chgData name="william a" userId="c66c7249b60d4ab2" providerId="LiveId" clId="{70AE5C35-3D98-401E-A046-01C583DF2644}" dt="2019-04-01T20:18:59.573" v="834"/>
          <ac:spMkLst>
            <pc:docMk/>
            <pc:sldMk cId="1430678630" sldId="343"/>
            <ac:spMk id="7" creationId="{4F855036-8368-4D4D-BC88-E58F779F70DA}"/>
          </ac:spMkLst>
        </pc:spChg>
        <pc:picChg chg="add mod ord">
          <ac:chgData name="william a" userId="c66c7249b60d4ab2" providerId="LiveId" clId="{70AE5C35-3D98-401E-A046-01C583DF2644}" dt="2019-04-01T22:01:14.131" v="4114" actId="1076"/>
          <ac:picMkLst>
            <pc:docMk/>
            <pc:sldMk cId="1430678630" sldId="343"/>
            <ac:picMk id="6" creationId="{0346547E-48C1-4F7C-9664-D644F530FFA2}"/>
          </ac:picMkLst>
        </pc:picChg>
      </pc:sldChg>
      <pc:sldChg chg="delSp modSp add ord">
        <pc:chgData name="william a" userId="c66c7249b60d4ab2" providerId="LiveId" clId="{70AE5C35-3D98-401E-A046-01C583DF2644}" dt="2019-04-01T21:01:22.985" v="2733" actId="20577"/>
        <pc:sldMkLst>
          <pc:docMk/>
          <pc:sldMk cId="1217309994" sldId="344"/>
        </pc:sldMkLst>
        <pc:spChg chg="mod">
          <ac:chgData name="william a" userId="c66c7249b60d4ab2" providerId="LiveId" clId="{70AE5C35-3D98-401E-A046-01C583DF2644}" dt="2019-04-01T21:01:22.985" v="2733" actId="20577"/>
          <ac:spMkLst>
            <pc:docMk/>
            <pc:sldMk cId="1217309994" sldId="344"/>
            <ac:spMk id="3" creationId="{840C747B-8415-41B1-9814-9DB72F21977C}"/>
          </ac:spMkLst>
        </pc:spChg>
        <pc:picChg chg="del">
          <ac:chgData name="william a" userId="c66c7249b60d4ab2" providerId="LiveId" clId="{70AE5C35-3D98-401E-A046-01C583DF2644}" dt="2019-04-01T20:19:03.164" v="836" actId="478"/>
          <ac:picMkLst>
            <pc:docMk/>
            <pc:sldMk cId="1217309994" sldId="344"/>
            <ac:picMk id="6" creationId="{0346547E-48C1-4F7C-9664-D644F530FFA2}"/>
          </ac:picMkLst>
        </pc:picChg>
      </pc:sldChg>
      <pc:sldChg chg="modSp add">
        <pc:chgData name="william a" userId="c66c7249b60d4ab2" providerId="LiveId" clId="{70AE5C35-3D98-401E-A046-01C583DF2644}" dt="2019-04-02T21:07:30.620" v="7608" actId="20577"/>
        <pc:sldMkLst>
          <pc:docMk/>
          <pc:sldMk cId="1058105980" sldId="345"/>
        </pc:sldMkLst>
        <pc:spChg chg="mod">
          <ac:chgData name="william a" userId="c66c7249b60d4ab2" providerId="LiveId" clId="{70AE5C35-3D98-401E-A046-01C583DF2644}" dt="2019-04-02T21:07:30.620" v="7608" actId="20577"/>
          <ac:spMkLst>
            <pc:docMk/>
            <pc:sldMk cId="1058105980" sldId="345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6:38.592" v="3846" actId="20577"/>
          <ac:spMkLst>
            <pc:docMk/>
            <pc:sldMk cId="1058105980" sldId="345"/>
            <ac:spMk id="4" creationId="{135EA583-93C6-485C-98B3-1A4C78DC481E}"/>
          </ac:spMkLst>
        </pc:spChg>
      </pc:sldChg>
      <pc:sldChg chg="modSp add">
        <pc:chgData name="william a" userId="c66c7249b60d4ab2" providerId="LiveId" clId="{70AE5C35-3D98-401E-A046-01C583DF2644}" dt="2019-04-02T21:05:24.382" v="7394" actId="20577"/>
        <pc:sldMkLst>
          <pc:docMk/>
          <pc:sldMk cId="3580508460" sldId="346"/>
        </pc:sldMkLst>
        <pc:spChg chg="mod">
          <ac:chgData name="william a" userId="c66c7249b60d4ab2" providerId="LiveId" clId="{70AE5C35-3D98-401E-A046-01C583DF2644}" dt="2019-04-02T21:05:24.382" v="7394" actId="20577"/>
          <ac:spMkLst>
            <pc:docMk/>
            <pc:sldMk cId="3580508460" sldId="346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7:49.693" v="3925" actId="6549"/>
          <ac:spMkLst>
            <pc:docMk/>
            <pc:sldMk cId="3580508460" sldId="346"/>
            <ac:spMk id="4" creationId="{135EA583-93C6-485C-98B3-1A4C78DC481E}"/>
          </ac:spMkLst>
        </pc:spChg>
      </pc:sldChg>
      <pc:sldChg chg="modSp add ord">
        <pc:chgData name="william a" userId="c66c7249b60d4ab2" providerId="LiveId" clId="{70AE5C35-3D98-401E-A046-01C583DF2644}" dt="2019-04-02T21:14:41.778" v="8130" actId="20577"/>
        <pc:sldMkLst>
          <pc:docMk/>
          <pc:sldMk cId="1096553745" sldId="347"/>
        </pc:sldMkLst>
        <pc:spChg chg="mod">
          <ac:chgData name="william a" userId="c66c7249b60d4ab2" providerId="LiveId" clId="{70AE5C35-3D98-401E-A046-01C583DF2644}" dt="2019-04-01T21:41:32.892" v="2837" actId="20577"/>
          <ac:spMkLst>
            <pc:docMk/>
            <pc:sldMk cId="1096553745" sldId="347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14:41.778" v="8130" actId="20577"/>
          <ac:spMkLst>
            <pc:docMk/>
            <pc:sldMk cId="1096553745" sldId="347"/>
            <ac:spMk id="5" creationId="{FD43CC9E-2272-4342-89E7-EFDDBCE427C6}"/>
          </ac:spMkLst>
        </pc:spChg>
      </pc:sldChg>
      <pc:sldChg chg="modSp add">
        <pc:chgData name="william a" userId="c66c7249b60d4ab2" providerId="LiveId" clId="{70AE5C35-3D98-401E-A046-01C583DF2644}" dt="2019-04-02T21:31:28.455" v="9700" actId="5793"/>
        <pc:sldMkLst>
          <pc:docMk/>
          <pc:sldMk cId="3617323399" sldId="348"/>
        </pc:sldMkLst>
        <pc:spChg chg="mod">
          <ac:chgData name="william a" userId="c66c7249b60d4ab2" providerId="LiveId" clId="{70AE5C35-3D98-401E-A046-01C583DF2644}" dt="2019-04-02T21:18:53.775" v="8556" actId="27636"/>
          <ac:spMkLst>
            <pc:docMk/>
            <pc:sldMk cId="3617323399" sldId="348"/>
            <ac:spMk id="2" creationId="{8EFE6FA6-C319-41E6-A855-C0F9CAD7647F}"/>
          </ac:spMkLst>
        </pc:spChg>
        <pc:spChg chg="mod">
          <ac:chgData name="william a" userId="c66c7249b60d4ab2" providerId="LiveId" clId="{70AE5C35-3D98-401E-A046-01C583DF2644}" dt="2019-04-02T21:31:28.455" v="9700" actId="5793"/>
          <ac:spMkLst>
            <pc:docMk/>
            <pc:sldMk cId="3617323399" sldId="348"/>
            <ac:spMk id="3" creationId="{8597F8B1-66DC-42FE-ADC1-8270814C5AB7}"/>
          </ac:spMkLst>
        </pc:spChg>
      </pc:sldChg>
      <pc:sldChg chg="addSp modSp add">
        <pc:chgData name="william a" userId="c66c7249b60d4ab2" providerId="LiveId" clId="{70AE5C35-3D98-401E-A046-01C583DF2644}" dt="2019-04-02T21:23:21.699" v="8569" actId="115"/>
        <pc:sldMkLst>
          <pc:docMk/>
          <pc:sldMk cId="4113397262" sldId="349"/>
        </pc:sldMkLst>
        <pc:spChg chg="mod">
          <ac:chgData name="william a" userId="c66c7249b60d4ab2" providerId="LiveId" clId="{70AE5C35-3D98-401E-A046-01C583DF2644}" dt="2019-04-02T21:23:21.699" v="8569" actId="115"/>
          <ac:spMkLst>
            <pc:docMk/>
            <pc:sldMk cId="4113397262" sldId="349"/>
            <ac:spMk id="3" creationId="{7FE93C04-61B5-4697-9BDA-9996C73AA4C1}"/>
          </ac:spMkLst>
        </pc:spChg>
        <pc:picChg chg="add mod">
          <ac:chgData name="william a" userId="c66c7249b60d4ab2" providerId="LiveId" clId="{70AE5C35-3D98-401E-A046-01C583DF2644}" dt="2019-04-01T22:19:13.262" v="5137" actId="14100"/>
          <ac:picMkLst>
            <pc:docMk/>
            <pc:sldMk cId="4113397262" sldId="349"/>
            <ac:picMk id="2050" creationId="{9B1CD5B2-49EF-4702-B4E2-8A4F20B834E4}"/>
          </ac:picMkLst>
        </pc:picChg>
      </pc:sldChg>
      <pc:sldChg chg="modSp add modAnim">
        <pc:chgData name="william a" userId="c66c7249b60d4ab2" providerId="LiveId" clId="{70AE5C35-3D98-401E-A046-01C583DF2644}" dt="2019-04-01T22:33:10.864" v="6489" actId="113"/>
        <pc:sldMkLst>
          <pc:docMk/>
          <pc:sldMk cId="361392889" sldId="350"/>
        </pc:sldMkLst>
        <pc:spChg chg="mod">
          <ac:chgData name="william a" userId="c66c7249b60d4ab2" providerId="LiveId" clId="{70AE5C35-3D98-401E-A046-01C583DF2644}" dt="2019-04-01T22:26:02.859" v="5332" actId="20577"/>
          <ac:spMkLst>
            <pc:docMk/>
            <pc:sldMk cId="361392889" sldId="350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1T22:33:10.864" v="6489" actId="113"/>
          <ac:spMkLst>
            <pc:docMk/>
            <pc:sldMk cId="361392889" sldId="350"/>
            <ac:spMk id="5" creationId="{FD43CC9E-2272-4342-89E7-EFDDBCE427C6}"/>
          </ac:spMkLst>
        </pc:spChg>
      </pc:sldChg>
      <pc:sldChg chg="add del">
        <pc:chgData name="william a" userId="c66c7249b60d4ab2" providerId="LiveId" clId="{70AE5C35-3D98-401E-A046-01C583DF2644}" dt="2019-04-01T22:25:56.148" v="5315"/>
        <pc:sldMkLst>
          <pc:docMk/>
          <pc:sldMk cId="2176437765" sldId="350"/>
        </pc:sldMkLst>
      </pc:sldChg>
      <pc:sldChg chg="modSp add modAnim">
        <pc:chgData name="william a" userId="c66c7249b60d4ab2" providerId="LiveId" clId="{70AE5C35-3D98-401E-A046-01C583DF2644}" dt="2019-04-02T21:12:47.806" v="8011" actId="6549"/>
        <pc:sldMkLst>
          <pc:docMk/>
          <pc:sldMk cId="3548563366" sldId="351"/>
        </pc:sldMkLst>
        <pc:spChg chg="mod">
          <ac:chgData name="william a" userId="c66c7249b60d4ab2" providerId="LiveId" clId="{70AE5C35-3D98-401E-A046-01C583DF2644}" dt="2019-04-02T21:12:47.806" v="8011" actId="6549"/>
          <ac:spMkLst>
            <pc:docMk/>
            <pc:sldMk cId="3548563366" sldId="351"/>
            <ac:spMk id="5" creationId="{FD43CC9E-2272-4342-89E7-EFDDBCE427C6}"/>
          </ac:spMkLst>
        </pc:spChg>
      </pc:sldChg>
      <pc:sldChg chg="delSp modSp add">
        <pc:chgData name="william a" userId="c66c7249b60d4ab2" providerId="LiveId" clId="{70AE5C35-3D98-401E-A046-01C583DF2644}" dt="2019-04-02T21:06:59.858" v="7590" actId="20577"/>
        <pc:sldMkLst>
          <pc:docMk/>
          <pc:sldMk cId="844270891" sldId="352"/>
        </pc:sldMkLst>
        <pc:spChg chg="del">
          <ac:chgData name="william a" userId="c66c7249b60d4ab2" providerId="LiveId" clId="{70AE5C35-3D98-401E-A046-01C583DF2644}" dt="2019-04-02T21:04:37.745" v="7234" actId="478"/>
          <ac:spMkLst>
            <pc:docMk/>
            <pc:sldMk cId="844270891" sldId="352"/>
            <ac:spMk id="2" creationId="{9F736AFF-93EF-49B9-8A6A-ABCC3747C370}"/>
          </ac:spMkLst>
        </pc:spChg>
        <pc:spChg chg="mod">
          <ac:chgData name="william a" userId="c66c7249b60d4ab2" providerId="LiveId" clId="{70AE5C35-3D98-401E-A046-01C583DF2644}" dt="2019-04-02T21:06:59.858" v="7590" actId="20577"/>
          <ac:spMkLst>
            <pc:docMk/>
            <pc:sldMk cId="844270891" sldId="352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2T21:05:10.413" v="7363" actId="20577"/>
          <ac:spMkLst>
            <pc:docMk/>
            <pc:sldMk cId="844270891" sldId="352"/>
            <ac:spMk id="4" creationId="{135EA583-93C6-485C-98B3-1A4C78DC481E}"/>
          </ac:spMkLst>
        </pc:spChg>
        <pc:picChg chg="del">
          <ac:chgData name="william a" userId="c66c7249b60d4ab2" providerId="LiveId" clId="{70AE5C35-3D98-401E-A046-01C583DF2644}" dt="2019-04-02T21:04:26.525" v="7197" actId="478"/>
          <ac:picMkLst>
            <pc:docMk/>
            <pc:sldMk cId="844270891" sldId="352"/>
            <ac:picMk id="6" creationId="{0346547E-48C1-4F7C-9664-D644F530FFA2}"/>
          </ac:picMkLst>
        </pc:picChg>
      </pc:sldChg>
      <pc:sldChg chg="add del">
        <pc:chgData name="william a" userId="c66c7249b60d4ab2" providerId="LiveId" clId="{70AE5C35-3D98-401E-A046-01C583DF2644}" dt="2019-04-02T21:15:19.128" v="8161" actId="2696"/>
        <pc:sldMkLst>
          <pc:docMk/>
          <pc:sldMk cId="909453517" sldId="353"/>
        </pc:sldMkLst>
      </pc:sldChg>
      <pc:sldChg chg="modSp add ord modAnim">
        <pc:chgData name="william a" userId="c66c7249b60d4ab2" providerId="LiveId" clId="{70AE5C35-3D98-401E-A046-01C583DF2644}" dt="2019-04-02T21:32:34.664" v="9726" actId="20577"/>
        <pc:sldMkLst>
          <pc:docMk/>
          <pc:sldMk cId="1587768243" sldId="353"/>
        </pc:sldMkLst>
        <pc:spChg chg="mod">
          <ac:chgData name="william a" userId="c66c7249b60d4ab2" providerId="LiveId" clId="{70AE5C35-3D98-401E-A046-01C583DF2644}" dt="2019-04-02T21:32:34.664" v="9726" actId="20577"/>
          <ac:spMkLst>
            <pc:docMk/>
            <pc:sldMk cId="1587768243" sldId="353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15:57.783" v="8366" actId="20577"/>
          <ac:spMkLst>
            <pc:docMk/>
            <pc:sldMk cId="1587768243" sldId="353"/>
            <ac:spMk id="5" creationId="{FD43CC9E-2272-4342-89E7-EFDDBCE427C6}"/>
          </ac:spMkLst>
        </pc:spChg>
      </pc:sldChg>
      <pc:sldChg chg="modSp add ord">
        <pc:chgData name="william a" userId="c66c7249b60d4ab2" providerId="LiveId" clId="{70AE5C35-3D98-401E-A046-01C583DF2644}" dt="2019-04-02T21:27:53.220" v="9265" actId="20577"/>
        <pc:sldMkLst>
          <pc:docMk/>
          <pc:sldMk cId="3612744192" sldId="354"/>
        </pc:sldMkLst>
        <pc:spChg chg="mod">
          <ac:chgData name="william a" userId="c66c7249b60d4ab2" providerId="LiveId" clId="{70AE5C35-3D98-401E-A046-01C583DF2644}" dt="2019-04-02T21:25:43.346" v="8667" actId="20577"/>
          <ac:spMkLst>
            <pc:docMk/>
            <pc:sldMk cId="3612744192" sldId="354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27:53.220" v="9265" actId="20577"/>
          <ac:spMkLst>
            <pc:docMk/>
            <pc:sldMk cId="3612744192" sldId="354"/>
            <ac:spMk id="5" creationId="{FD43CC9E-2272-4342-89E7-EFDDBCE427C6}"/>
          </ac:spMkLst>
        </pc:spChg>
      </pc:sldChg>
      <pc:sldChg chg="add del">
        <pc:chgData name="william a" userId="c66c7249b60d4ab2" providerId="LiveId" clId="{70AE5C35-3D98-401E-A046-01C583DF2644}" dt="2019-04-02T21:24:27.698" v="8571" actId="2696"/>
        <pc:sldMkLst>
          <pc:docMk/>
          <pc:sldMk cId="3927916272" sldId="354"/>
        </pc:sldMkLst>
      </pc:sldChg>
      <pc:sldChg chg="modSp add">
        <pc:chgData name="william a" userId="c66c7249b60d4ab2" providerId="LiveId" clId="{70AE5C35-3D98-401E-A046-01C583DF2644}" dt="2019-04-02T21:29:19.647" v="9618" actId="20577"/>
        <pc:sldMkLst>
          <pc:docMk/>
          <pc:sldMk cId="2588245264" sldId="355"/>
        </pc:sldMkLst>
        <pc:spChg chg="mod">
          <ac:chgData name="william a" userId="c66c7249b60d4ab2" providerId="LiveId" clId="{70AE5C35-3D98-401E-A046-01C583DF2644}" dt="2019-04-02T21:28:00.902" v="9276" actId="20577"/>
          <ac:spMkLst>
            <pc:docMk/>
            <pc:sldMk cId="2588245264" sldId="355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29:19.647" v="9618" actId="20577"/>
          <ac:spMkLst>
            <pc:docMk/>
            <pc:sldMk cId="2588245264" sldId="355"/>
            <ac:spMk id="5" creationId="{FD43CC9E-2272-4342-89E7-EFDDBCE427C6}"/>
          </ac:spMkLst>
        </pc:spChg>
      </pc:sldChg>
      <pc:sldChg chg="delSp modSp add del">
        <pc:chgData name="william a" userId="c66c7249b60d4ab2" providerId="LiveId" clId="{70AE5C35-3D98-401E-A046-01C583DF2644}" dt="2019-04-02T21:32:18.620" v="9707" actId="2696"/>
        <pc:sldMkLst>
          <pc:docMk/>
          <pc:sldMk cId="3840609281" sldId="356"/>
        </pc:sldMkLst>
        <pc:spChg chg="del mod">
          <ac:chgData name="william a" userId="c66c7249b60d4ab2" providerId="LiveId" clId="{70AE5C35-3D98-401E-A046-01C583DF2644}" dt="2019-04-02T21:29:46.957" v="9696" actId="478"/>
          <ac:spMkLst>
            <pc:docMk/>
            <pc:sldMk cId="3840609281" sldId="356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2T21:29:56.067" v="9699" actId="404"/>
          <ac:spMkLst>
            <pc:docMk/>
            <pc:sldMk cId="3840609281" sldId="356"/>
            <ac:spMk id="5" creationId="{FD43CC9E-2272-4342-89E7-EFDDBCE427C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://support.microsoft.com/default.aspx/kb/222135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Public-Presentation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releases/download/wide-world-importers-v1.0/WideWorldImporters-Full.bak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799" y="292102"/>
            <a:ext cx="9047085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5400" dirty="0"/>
              <a:t>I just wasn’t very good.</a:t>
            </a:r>
          </a:p>
          <a:p>
            <a:pPr marL="0" indent="0">
              <a:buNone/>
            </a:pPr>
            <a:r>
              <a:rPr lang="en-US" altLang="en-US" sz="54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54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54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54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" y="8523"/>
            <a:ext cx="5114479" cy="6819305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-1"/>
            <a:ext cx="4078750" cy="68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56032" y="204186"/>
            <a:ext cx="11935968" cy="2310414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800" dirty="0"/>
            </a:br>
            <a:r>
              <a:rPr lang="en-US" altLang="en-US" sz="48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6000" dirty="0"/>
            </a:br>
            <a:r>
              <a:rPr lang="en-US" altLang="en-US" sz="6000" dirty="0"/>
              <a:t>aren’t the same thing.</a:t>
            </a:r>
            <a:br>
              <a:rPr lang="en-US" altLang="en-US" sz="6000" dirty="0"/>
            </a:br>
            <a:endParaRPr lang="en-US" altLang="en-US" sz="6000" dirty="0"/>
          </a:p>
          <a:p>
            <a:pPr marL="0" indent="0">
              <a:buNone/>
            </a:pPr>
            <a:r>
              <a:rPr lang="en-US" altLang="en-US" sz="8800" dirty="0"/>
              <a:t>Whose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72" y="2911876"/>
            <a:ext cx="5276628" cy="39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6705599"/>
          </a:xfrm>
        </p:spPr>
        <p:txBody>
          <a:bodyPr vert="horz" lIns="91440" tIns="45720" rIns="132080" bIns="45720" rtlCol="0">
            <a:normAutofit fontScale="92500"/>
          </a:bodyPr>
          <a:lstStyle/>
          <a:p>
            <a:pPr marL="0" indent="0">
              <a:buNone/>
            </a:pPr>
            <a:r>
              <a:rPr lang="en-US" altLang="en-US" sz="44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/>
              <a:t>I stopped pointing out roadblocks, </a:t>
            </a:r>
            <a:br>
              <a:rPr lang="en-US" altLang="en-US" sz="4400" dirty="0"/>
            </a:br>
            <a:r>
              <a:rPr lang="en-US" altLang="en-US" sz="44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/>
              <a:t>I started attending local User Groups and events.</a:t>
            </a:r>
          </a:p>
          <a:p>
            <a:pPr marL="0" indent="0">
              <a:buNone/>
            </a:pPr>
            <a:r>
              <a:rPr lang="en-US" altLang="en-US" sz="44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4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4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007442" y="136525"/>
            <a:ext cx="10862003" cy="6335296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You are not </a:t>
            </a:r>
            <a:r>
              <a:rPr lang="en-US" altLang="en-US" sz="4400" dirty="0"/>
              <a:t>[going to be] </a:t>
            </a:r>
            <a:r>
              <a:rPr lang="en-US" altLang="en-US" sz="4800" dirty="0"/>
              <a:t>a good carpenter </a:t>
            </a:r>
          </a:p>
          <a:p>
            <a:pPr marL="0" indent="0">
              <a:buNone/>
            </a:pPr>
            <a:r>
              <a:rPr lang="en-US" altLang="en-US" sz="4800" dirty="0"/>
              <a:t>if your own house isn’t full </a:t>
            </a:r>
            <a:br>
              <a:rPr lang="en-US" altLang="en-US" sz="4800" dirty="0"/>
            </a:br>
            <a:r>
              <a:rPr lang="en-US" altLang="en-US" sz="4800" dirty="0"/>
              <a:t>of the tools of your trade </a:t>
            </a:r>
            <a:br>
              <a:rPr lang="en-US" altLang="en-US" sz="4800" dirty="0"/>
            </a:br>
            <a:r>
              <a:rPr lang="en-US" altLang="en-US" sz="4800" dirty="0"/>
              <a:t>and your own projects.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800" dirty="0"/>
              <a:t>Don’t expect to learn everything from your school or employer or this presentation.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740" y="206188"/>
            <a:ext cx="1140780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or the .NET Foundation and other local user groups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and other tech organizations for your field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	(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 conference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	</a:t>
            </a:r>
            <a:r>
              <a:rPr lang="en-US" sz="4400" kern="0" dirty="0">
                <a:solidFill>
                  <a:srgbClr val="FF0000"/>
                </a:solidFill>
                <a:latin typeface="Panton" panose="00000500000000000000" pitchFamily="50" charset="0"/>
                <a:cs typeface="Arial" panose="020B0604020202020204" pitchFamily="34" charset="0"/>
              </a:rPr>
              <a:t>Hey congrats, you’re already here!</a:t>
            </a:r>
          </a:p>
          <a:p>
            <a:pPr lvl="1" indent="0">
              <a:buNone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See you at SQLSaturday in August!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7049" y="343929"/>
            <a:ext cx="11236009" cy="435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beginner-level, even if nobody reads it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Activ8 Conference!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2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and NoSQL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Language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Terminology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Tables and Keys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pass up an opportunity to give a sincere "Great job!“ or praise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</a:t>
            </a:r>
            <a:r>
              <a:rPr lang="en-US" sz="4600" strike="sngStrike" dirty="0">
                <a:latin typeface="Panton" panose="00000500000000000000" pitchFamily="50" charset="0"/>
              </a:rPr>
              <a:t>Caffeinate</a:t>
            </a:r>
            <a:r>
              <a:rPr lang="en-US" sz="4600" dirty="0">
                <a:latin typeface="Panton" panose="00000500000000000000" pitchFamily="50" charset="0"/>
              </a:rPr>
              <a:t>. Activate!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Concurrency, limited, more of a RAD tool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 (but not updated)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Microsoft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  <a:p>
            <a:r>
              <a:rPr lang="en-US" sz="3400" dirty="0"/>
              <a:t>Appropriate as a front end ONLY. Store your data in a DB!</a:t>
            </a:r>
          </a:p>
        </p:txBody>
      </p:sp>
      <p:pic>
        <p:nvPicPr>
          <p:cNvPr id="4098" name="Picture 2" descr="Image result for microsoft access logo">
            <a:extLst>
              <a:ext uri="{FF2B5EF4-FFF2-40B4-BE49-F238E27FC236}">
                <a16:creationId xmlns:a16="http://schemas.microsoft.com/office/drawing/2014/main" id="{DD36AFE5-6F89-49DE-AE61-C8D05F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8" y="23943"/>
            <a:ext cx="1475232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u="sng" dirty="0"/>
              <a:t>A</a:t>
            </a:r>
            <a:r>
              <a:rPr lang="en-US" dirty="0"/>
              <a:t>tomic</a:t>
            </a:r>
          </a:p>
          <a:p>
            <a:pPr lvl="1" fontAlgn="ctr"/>
            <a:r>
              <a:rPr lang="en-US" dirty="0"/>
              <a:t>A transaction is all or nothing, must commit or rollback completely</a:t>
            </a:r>
          </a:p>
          <a:p>
            <a:pPr fontAlgn="ctr"/>
            <a:r>
              <a:rPr lang="en-US" u="sng" dirty="0"/>
              <a:t>C</a:t>
            </a:r>
            <a:r>
              <a:rPr lang="en-US" dirty="0"/>
              <a:t>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u="sng" dirty="0"/>
              <a:t>I</a:t>
            </a:r>
            <a:r>
              <a:rPr lang="en-US" dirty="0"/>
              <a:t>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u="sng" dirty="0"/>
              <a:t>D</a:t>
            </a:r>
            <a:r>
              <a:rPr lang="en-US" dirty="0"/>
              <a:t>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Ask questions! I’ll try to answer to everyone.</a:t>
            </a:r>
          </a:p>
          <a:p>
            <a:r>
              <a:rPr lang="en-US" sz="4000" dirty="0"/>
              <a:t>Scripts and slides (for both Activate presentations) are already posted on my blog at </a:t>
            </a:r>
            <a:r>
              <a:rPr lang="en-US" sz="4000" dirty="0">
                <a:hlinkClick r:id="rId2"/>
              </a:rPr>
              <a:t>sqltact.com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so that you can follow along, click these links!</a:t>
            </a:r>
          </a:p>
          <a:p>
            <a:endParaRPr lang="en-US" sz="4000" dirty="0"/>
          </a:p>
          <a:p>
            <a:r>
              <a:rPr lang="en-US" sz="4000" dirty="0"/>
              <a:t>On Twitter? </a:t>
            </a:r>
          </a:p>
          <a:p>
            <a:pPr lvl="1"/>
            <a:r>
              <a:rPr lang="en-US" sz="3600" dirty="0"/>
              <a:t>#activ8conf </a:t>
            </a:r>
          </a:p>
          <a:p>
            <a:pPr lvl="1"/>
            <a:r>
              <a:rPr lang="en-US" sz="3600" dirty="0"/>
              <a:t>@activ8conf and @</a:t>
            </a:r>
            <a:r>
              <a:rPr lang="en-US" sz="3600" dirty="0" err="1"/>
              <a:t>william_a_dba</a:t>
            </a:r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4400" dirty="0"/>
              <a:t>NoSQL isn’t a product, it’s a category, similar to “big data”</a:t>
            </a:r>
          </a:p>
          <a:p>
            <a:pPr lvl="1" fontAlgn="ctr"/>
            <a:r>
              <a:rPr lang="en-US" sz="4000" dirty="0"/>
              <a:t>Big data storage: Apache Hadoop, Azure Blob Storage, Spark</a:t>
            </a:r>
          </a:p>
          <a:p>
            <a:pPr lvl="1" fontAlgn="ctr"/>
            <a:r>
              <a:rPr lang="en-US" sz="4000" dirty="0"/>
              <a:t>NoSQL platform examples: Azure </a:t>
            </a:r>
            <a:r>
              <a:rPr lang="en-US" sz="4000" dirty="0" err="1"/>
              <a:t>CosmosDB</a:t>
            </a:r>
            <a:r>
              <a:rPr lang="en-US" sz="4000" dirty="0"/>
              <a:t>, MongoDB, Amazon DynamoDB, Gremlin, Google Firebase</a:t>
            </a:r>
          </a:p>
          <a:p>
            <a:pPr lvl="1" fontAlgn="ctr"/>
            <a:r>
              <a:rPr lang="en-US" sz="4000" dirty="0"/>
              <a:t>Many are document-based, storing “rows” as JSON, and “tables” as a collection of snippets</a:t>
            </a:r>
          </a:p>
          <a:p>
            <a:pPr lvl="1" fontAlgn="ctr"/>
            <a:r>
              <a:rPr lang="en-US" sz="4000" dirty="0"/>
              <a:t>Many will argue that NoSQL isn’t a database, but just fancier doc storage with an API on top</a:t>
            </a:r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4400" dirty="0"/>
              <a:t>One of the commonly used characteristics of a NoSQL platform is </a:t>
            </a:r>
            <a:r>
              <a:rPr lang="en-US" sz="4400" i="1" dirty="0"/>
              <a:t>eventual consistency.</a:t>
            </a:r>
          </a:p>
          <a:p>
            <a:pPr lvl="1" fontAlgn="ctr"/>
            <a:r>
              <a:rPr lang="en-US" sz="4000" dirty="0"/>
              <a:t>Twitter cannot commit a transaction globally, synchronously</a:t>
            </a:r>
          </a:p>
          <a:p>
            <a:pPr lvl="1" fontAlgn="ctr"/>
            <a:r>
              <a:rPr lang="en-US" sz="4000" b="1" dirty="0"/>
              <a:t>Your hot </a:t>
            </a:r>
            <a:r>
              <a:rPr lang="en-US" sz="4000" b="1" dirty="0" err="1"/>
              <a:t>taek</a:t>
            </a:r>
            <a:r>
              <a:rPr lang="en-US" sz="4000" b="1" dirty="0"/>
              <a:t> tweet takes some time to globally propagate through the distributed system</a:t>
            </a:r>
          </a:p>
          <a:p>
            <a:pPr lvl="1" fontAlgn="ctr"/>
            <a:r>
              <a:rPr lang="en-US" sz="4000" dirty="0"/>
              <a:t>Other aspects of ACID may be violated in name of performance. As long as the </a:t>
            </a:r>
            <a:r>
              <a:rPr lang="en-US" sz="4000" dirty="0" err="1"/>
              <a:t>devs</a:t>
            </a:r>
            <a:r>
              <a:rPr lang="en-US" sz="4000" dirty="0"/>
              <a:t> are aware, it’s OK.</a:t>
            </a:r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SQL solutions were generally designed for single-server architectures, but this is not the rule. </a:t>
            </a:r>
            <a:r>
              <a:rPr lang="en-US" sz="3600" dirty="0" err="1"/>
              <a:t>Sharded</a:t>
            </a:r>
            <a:r>
              <a:rPr lang="en-US" sz="3600" dirty="0"/>
              <a:t> or partitioned architectures are possible, but are not as easy or simple.</a:t>
            </a:r>
          </a:p>
          <a:p>
            <a:pPr lvl="1"/>
            <a:r>
              <a:rPr lang="en-US" sz="3200" dirty="0"/>
              <a:t>Microsoft Azure </a:t>
            </a:r>
            <a:r>
              <a:rPr lang="en-US" sz="3200" dirty="0" err="1"/>
              <a:t>CosmosDB</a:t>
            </a:r>
            <a:r>
              <a:rPr lang="en-US" sz="3200" dirty="0"/>
              <a:t> can create </a:t>
            </a:r>
            <a:r>
              <a:rPr lang="en-US" sz="3200" dirty="0" err="1"/>
              <a:t>multimaster</a:t>
            </a:r>
            <a:r>
              <a:rPr lang="en-US" sz="3200" dirty="0"/>
              <a:t> partitions at any Azure Datacenter in the world with the click of a button</a:t>
            </a:r>
          </a:p>
          <a:p>
            <a:pPr lvl="1"/>
            <a:r>
              <a:rPr lang="en-US" sz="3200" dirty="0"/>
              <a:t>While Microsoft SQL Server </a:t>
            </a:r>
            <a:r>
              <a:rPr lang="en-US" sz="3200" dirty="0" err="1"/>
              <a:t>multimaster</a:t>
            </a:r>
            <a:r>
              <a:rPr lang="en-US" sz="3200" dirty="0"/>
              <a:t> architectures are complex, secondary read-only replicas are straightforward</a:t>
            </a:r>
          </a:p>
          <a:p>
            <a:r>
              <a:rPr lang="en-US" sz="3600" dirty="0"/>
              <a:t>Because of the above, rapid/hyper scaling with SQL solutions can be more complex than with NoSQL</a:t>
            </a:r>
          </a:p>
        </p:txBody>
      </p:sp>
    </p:spTree>
    <p:extLst>
      <p:ext uri="{BB962C8B-B14F-4D97-AF65-F5344CB8AC3E}">
        <p14:creationId xmlns:p14="http://schemas.microsoft.com/office/powerpoint/2010/main" val="1217309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Unstructured data is a common use case for NoSQL, but you can accomplish this storage efficiently with a SQL database</a:t>
            </a:r>
          </a:p>
          <a:p>
            <a:r>
              <a:rPr lang="en-US" sz="4000" dirty="0"/>
              <a:t>SQL databases can store blobs, json documents, xml documents natively, in-row with other relational metadata.</a:t>
            </a:r>
          </a:p>
          <a:p>
            <a:r>
              <a:rPr lang="en-US" sz="4000" dirty="0"/>
              <a:t>This is a common SQL Server pattern for </a:t>
            </a:r>
            <a:r>
              <a:rPr lang="en-US" sz="4000" b="1" dirty="0"/>
              <a:t>health care data (HL7) </a:t>
            </a:r>
            <a:r>
              <a:rPr lang="en-US" sz="4000" dirty="0"/>
              <a:t>and</a:t>
            </a:r>
            <a:r>
              <a:rPr lang="en-US" sz="4000" b="1" dirty="0"/>
              <a:t> credit reports</a:t>
            </a:r>
            <a:r>
              <a:rPr lang="en-US" sz="4000" dirty="0"/>
              <a:t>, for example, which have a huge complex schema, only a small portion of which is populated</a:t>
            </a:r>
          </a:p>
        </p:txBody>
      </p:sp>
    </p:spTree>
    <p:extLst>
      <p:ext uri="{BB962C8B-B14F-4D97-AF65-F5344CB8AC3E}">
        <p14:creationId xmlns:p14="http://schemas.microsoft.com/office/powerpoint/2010/main" val="358050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46547E-48C1-4F7C-9664-D644F530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5826"/>
            <a:ext cx="5860867" cy="4148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5704"/>
            <a:ext cx="6124574" cy="5476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Don’t decide to use a NoSQL platform just based on your desired one-row read/write functionality.</a:t>
            </a:r>
          </a:p>
          <a:p>
            <a:pPr>
              <a:lnSpc>
                <a:spcPct val="110000"/>
              </a:lnSpc>
            </a:pPr>
            <a:r>
              <a:rPr lang="en-US" dirty="0"/>
              <a:t>You need to consider your eventual aggregate/analytical  read functionality.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36AFF-93EF-49B9-8A6A-ABCC3747C370}"/>
              </a:ext>
            </a:extLst>
          </p:cNvPr>
          <p:cNvSpPr/>
          <p:nvPr/>
        </p:nvSpPr>
        <p:spPr>
          <a:xfrm>
            <a:off x="609601" y="5059218"/>
            <a:ext cx="11347265" cy="1690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To search, analyze, calculate, aggregate across ranges of rows </a:t>
            </a:r>
            <a:br>
              <a:rPr lang="en-US" sz="3200" dirty="0">
                <a:latin typeface="Panton" panose="00000500000000000000" pitchFamily="50" charset="0"/>
              </a:rPr>
            </a:br>
            <a:r>
              <a:rPr lang="en-US" sz="3200" dirty="0">
                <a:latin typeface="Panton" panose="00000500000000000000" pitchFamily="50" charset="0"/>
              </a:rPr>
              <a:t>in a NoSQL platform, it must be extracted and transformed (even if this is done behind the scenes).</a:t>
            </a:r>
          </a:p>
        </p:txBody>
      </p:sp>
    </p:spTree>
    <p:extLst>
      <p:ext uri="{BB962C8B-B14F-4D97-AF65-F5344CB8AC3E}">
        <p14:creationId xmlns:p14="http://schemas.microsoft.com/office/powerpoint/2010/main" val="143067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5704"/>
            <a:ext cx="10972798" cy="5476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Don’t use NoSQL as your primary data platform just to avoid things like data types, foreign keys, constraints, etc.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because you’re “open source”.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to be “agile”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because you don’t know what your data looks like yet</a:t>
            </a:r>
          </a:p>
        </p:txBody>
      </p:sp>
    </p:spTree>
    <p:extLst>
      <p:ext uri="{BB962C8B-B14F-4D97-AF65-F5344CB8AC3E}">
        <p14:creationId xmlns:p14="http://schemas.microsoft.com/office/powerpoint/2010/main" val="844270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44"/>
            <a:ext cx="10515600" cy="5313605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NoSQL data be extracted and transformed, even if in memory, for efficient analytical querying and reporting</a:t>
            </a:r>
          </a:p>
          <a:p>
            <a:r>
              <a:rPr lang="en-US" sz="4400" dirty="0"/>
              <a:t>Often NoSQL solutions must be packaged with a separate product for analytical/aggregate reporting consumption</a:t>
            </a:r>
          </a:p>
          <a:p>
            <a:pPr lvl="1"/>
            <a:r>
              <a:rPr lang="en-US" sz="3900" dirty="0"/>
              <a:t>MongoDB’s Enterprise BI connector serves up BI via a MySQL database… </a:t>
            </a:r>
            <a:r>
              <a:rPr lang="en-US" sz="3900" b="1" dirty="0"/>
              <a:t>a SQL solution built-in to a NoSQL platform.</a:t>
            </a:r>
          </a:p>
        </p:txBody>
      </p:sp>
    </p:spTree>
    <p:extLst>
      <p:ext uri="{BB962C8B-B14F-4D97-AF65-F5344CB8AC3E}">
        <p14:creationId xmlns:p14="http://schemas.microsoft.com/office/powerpoint/2010/main" val="105810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SQL?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4000" dirty="0"/>
              <a:t>Eventual Consistency completely unacceptable for some large databases, especially if time sensitive. These run on SQL Server</a:t>
            </a:r>
          </a:p>
          <a:p>
            <a:pPr lvl="1" fontAlgn="ctr"/>
            <a:r>
              <a:rPr lang="en-US" sz="3600" dirty="0"/>
              <a:t>NASDAQ</a:t>
            </a:r>
          </a:p>
          <a:p>
            <a:pPr lvl="1" fontAlgn="ctr"/>
            <a:r>
              <a:rPr lang="en-US" sz="3600" dirty="0"/>
              <a:t>The world’s largest sportsbook (</a:t>
            </a:r>
            <a:r>
              <a:rPr lang="en-US" sz="3600" dirty="0" err="1"/>
              <a:t>Bwin</a:t>
            </a:r>
            <a:r>
              <a:rPr lang="en-US" sz="3600" dirty="0"/>
              <a:t>)</a:t>
            </a:r>
          </a:p>
          <a:p>
            <a:pPr fontAlgn="ctr"/>
            <a:r>
              <a:rPr lang="en-US" sz="4000" dirty="0"/>
              <a:t>Many large online platforms are designed and run SQL Server: </a:t>
            </a:r>
          </a:p>
          <a:p>
            <a:pPr lvl="1" fontAlgn="ctr"/>
            <a:r>
              <a:rPr lang="en-US" sz="3600" dirty="0" err="1"/>
              <a:t>Stackoverflow</a:t>
            </a:r>
            <a:r>
              <a:rPr lang="en-US" sz="3600" dirty="0"/>
              <a:t>  </a:t>
            </a:r>
          </a:p>
          <a:p>
            <a:pPr lvl="1" fontAlgn="ctr"/>
            <a:r>
              <a:rPr lang="en-US" sz="3600" dirty="0"/>
              <a:t>Dell  </a:t>
            </a:r>
          </a:p>
          <a:p>
            <a:pPr lvl="1" fontAlgn="ctr"/>
            <a:r>
              <a:rPr lang="en-US" sz="3600" dirty="0"/>
              <a:t>FOX Sports mobile app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5070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Peanut Butter and Jelly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sz="3600" dirty="0"/>
              <a:t>In reality, in your application environment, there could be good use cases for </a:t>
            </a:r>
            <a:r>
              <a:rPr lang="en-US" sz="3600" b="1" dirty="0"/>
              <a:t>both SQL and NoSQL </a:t>
            </a:r>
            <a:r>
              <a:rPr lang="en-US" sz="3600" dirty="0"/>
              <a:t>platforms that properly use </a:t>
            </a:r>
            <a:r>
              <a:rPr lang="en-US" sz="3600" b="1" dirty="0"/>
              <a:t>the strengths of each</a:t>
            </a:r>
            <a:r>
              <a:rPr lang="en-US" sz="3600" dirty="0"/>
              <a:t>.</a:t>
            </a:r>
          </a:p>
          <a:p>
            <a:pPr fontAlgn="ctr"/>
            <a:r>
              <a:rPr lang="en-US" sz="3600" dirty="0"/>
              <a:t>Some example use cases that may co-exist in an enterprise:</a:t>
            </a:r>
          </a:p>
          <a:p>
            <a:pPr lvl="1" fontAlgn="ctr"/>
            <a:r>
              <a:rPr lang="en-US" sz="3200" dirty="0"/>
              <a:t>SQL database</a:t>
            </a:r>
          </a:p>
          <a:p>
            <a:pPr lvl="2" fontAlgn="ctr"/>
            <a:r>
              <a:rPr lang="en-US" sz="2800" dirty="0" err="1"/>
              <a:t>OnLine</a:t>
            </a:r>
            <a:r>
              <a:rPr lang="en-US" sz="2800" dirty="0"/>
              <a:t> Transactional processing (OLTP) of data, complex transactions</a:t>
            </a:r>
          </a:p>
          <a:p>
            <a:pPr lvl="2" fontAlgn="ctr"/>
            <a:r>
              <a:rPr lang="en-US" sz="2800" dirty="0"/>
              <a:t>Master data management, reference for external integration API’s</a:t>
            </a:r>
          </a:p>
          <a:p>
            <a:pPr lvl="2" fontAlgn="ctr"/>
            <a:r>
              <a:rPr lang="en-US" sz="2800" dirty="0"/>
              <a:t>Reporting, foundation for other analytical systems (OLAP)</a:t>
            </a:r>
          </a:p>
          <a:p>
            <a:pPr lvl="2" fontAlgn="ctr"/>
            <a:r>
              <a:rPr lang="en-US" sz="2800" dirty="0"/>
              <a:t>Querying and joining across from multiple systems</a:t>
            </a:r>
          </a:p>
          <a:p>
            <a:pPr lvl="1" fontAlgn="ctr"/>
            <a:r>
              <a:rPr lang="en-US" sz="3200" dirty="0"/>
              <a:t>NoSQL platform</a:t>
            </a:r>
          </a:p>
          <a:p>
            <a:pPr lvl="2" fontAlgn="ctr"/>
            <a:r>
              <a:rPr lang="en-US" sz="2800" dirty="0"/>
              <a:t>Imports from rapidly-changing or complex external data </a:t>
            </a:r>
          </a:p>
          <a:p>
            <a:pPr lvl="2" fontAlgn="ctr"/>
            <a:r>
              <a:rPr lang="en-US" sz="2800" dirty="0"/>
              <a:t>IoT or streamed data massive-scale writes (aka a Data Lake)</a:t>
            </a:r>
          </a:p>
          <a:p>
            <a:pPr lvl="2" fontAlgn="ctr"/>
            <a:r>
              <a:rPr lang="en-US" sz="2800" dirty="0"/>
              <a:t>Continuously, procedurally-modified schemas</a:t>
            </a:r>
          </a:p>
          <a:p>
            <a:pPr lvl="2" fontAlgn="ctr"/>
            <a:r>
              <a:rPr lang="en-US" sz="2800" dirty="0"/>
              <a:t>Anticipated need for extreme growth and geographic replicas</a:t>
            </a:r>
          </a:p>
        </p:txBody>
      </p:sp>
    </p:spTree>
    <p:extLst>
      <p:ext uri="{BB962C8B-B14F-4D97-AF65-F5344CB8AC3E}">
        <p14:creationId xmlns:p14="http://schemas.microsoft.com/office/powerpoint/2010/main" val="109655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NoSQL offerings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85000" lnSpcReduction="1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 err="1"/>
              <a:t>CosmosDB</a:t>
            </a:r>
            <a:r>
              <a:rPr lang="en-US" sz="4800" dirty="0"/>
              <a:t> is a planet-scale database platform that has multiple API’s, allowing it to walk/talk like MongoDB, SQL, Gremlin, more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 err="1"/>
              <a:t>PolyBase</a:t>
            </a:r>
            <a:r>
              <a:rPr lang="en-US" sz="4800" dirty="0"/>
              <a:t> is a feature inside MS SQL to query big data in Hadoop or Azure Blobs with TSQL.</a:t>
            </a:r>
          </a:p>
          <a:p>
            <a:pPr fontAlgn="ctr">
              <a:lnSpc>
                <a:spcPct val="120000"/>
              </a:lnSpc>
            </a:pPr>
            <a:r>
              <a:rPr lang="en-US" sz="4800" dirty="0"/>
              <a:t>Many different MS SQL Server features allow breaking ACID for performance by developers.</a:t>
            </a:r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8000" dirty="0"/>
              <a:t>I Was Once</a:t>
            </a:r>
          </a:p>
          <a:p>
            <a:pPr marL="0" indent="0">
              <a:buNone/>
            </a:pPr>
            <a:r>
              <a:rPr lang="en-US" altLang="en-US" sz="8000" dirty="0"/>
              <a:t>A Very </a:t>
            </a:r>
          </a:p>
          <a:p>
            <a:pPr marL="0" indent="0">
              <a:buNone/>
            </a:pPr>
            <a:r>
              <a:rPr lang="en-US" altLang="en-US" sz="8000" dirty="0"/>
              <a:t>Crappy</a:t>
            </a:r>
          </a:p>
          <a:p>
            <a:pPr marL="0" indent="0">
              <a:buNone/>
            </a:pPr>
            <a:r>
              <a:rPr lang="en-US" altLang="en-US" sz="8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85000" lnSpcReduction="1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/>
              <a:t>OLTP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Transactional Processing)</a:t>
            </a:r>
            <a:br>
              <a:rPr lang="en-US" sz="4800" dirty="0"/>
            </a:br>
            <a:r>
              <a:rPr lang="en-US" sz="4800" dirty="0"/>
              <a:t>read/write </a:t>
            </a:r>
            <a:r>
              <a:rPr lang="en-US" sz="4800" b="1" dirty="0"/>
              <a:t>systems</a:t>
            </a:r>
            <a:r>
              <a:rPr lang="en-US" sz="4800" dirty="0"/>
              <a:t>, highly important transactions, usually with few rows each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OLAP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Analytical Processing)</a:t>
            </a:r>
            <a:br>
              <a:rPr lang="en-US" sz="4800" dirty="0"/>
            </a:br>
            <a:r>
              <a:rPr lang="en-US" sz="4800" dirty="0"/>
              <a:t>Read-only </a:t>
            </a:r>
            <a:r>
              <a:rPr lang="en-US" sz="4800" b="1" dirty="0"/>
              <a:t>systems</a:t>
            </a:r>
            <a:r>
              <a:rPr lang="en-US" sz="4800" dirty="0"/>
              <a:t> for massive aggregation, statistical analysis, rolling aggregations, year-over-year comparison, trending, predictive</a:t>
            </a:r>
          </a:p>
        </p:txBody>
      </p:sp>
    </p:spTree>
    <p:extLst>
      <p:ext uri="{BB962C8B-B14F-4D97-AF65-F5344CB8AC3E}">
        <p14:creationId xmlns:p14="http://schemas.microsoft.com/office/powerpoint/2010/main" val="36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Normalized, Relational (RDBMS), Normal Form, OLTP</a:t>
            </a:r>
            <a:br>
              <a:rPr lang="en-US" b="1" dirty="0"/>
            </a:br>
            <a:r>
              <a:rPr lang="en-US" dirty="0"/>
              <a:t>Many tables contain structured data with rules for integrity</a:t>
            </a:r>
            <a:br>
              <a:rPr lang="en-US" dirty="0"/>
            </a:br>
            <a:r>
              <a:rPr lang="en-US" dirty="0"/>
              <a:t>Good for writes, transactions, distinct lists for dropdowns, 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De-normalized, Flattened, Flat File</a:t>
            </a:r>
            <a:br>
              <a:rPr lang="en-US" b="1" dirty="0"/>
            </a:br>
            <a:r>
              <a:rPr lang="en-US" dirty="0"/>
              <a:t>Just one table contains all the data in very wide rows</a:t>
            </a:r>
            <a:br>
              <a:rPr lang="en-US" dirty="0"/>
            </a:br>
            <a:r>
              <a:rPr lang="en-US" dirty="0"/>
              <a:t>Good for simple reporting, extracts to heterogenous systems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Dimensional, Data Cube, Star Schema, OLAP</a:t>
            </a:r>
            <a:br>
              <a:rPr lang="en-US" dirty="0"/>
            </a:br>
            <a:r>
              <a:rPr lang="en-US" dirty="0"/>
              <a:t>Many tables contain data formatted for massive reads</a:t>
            </a:r>
            <a:br>
              <a:rPr lang="en-US" dirty="0"/>
            </a:br>
            <a:r>
              <a:rPr lang="en-US" dirty="0"/>
              <a:t>Good for complex reporting, pre-calculated aggregation</a:t>
            </a:r>
          </a:p>
        </p:txBody>
      </p:sp>
    </p:spTree>
    <p:extLst>
      <p:ext uri="{BB962C8B-B14F-4D97-AF65-F5344CB8AC3E}">
        <p14:creationId xmlns:p14="http://schemas.microsoft.com/office/powerpoint/2010/main" val="35485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4000" dirty="0"/>
              <a:t>Very rarely do I ever see a physical machine with SQL Server installed. </a:t>
            </a:r>
          </a:p>
          <a:p>
            <a:pPr fontAlgn="ctr"/>
            <a:r>
              <a:rPr lang="en-US" sz="4000" dirty="0"/>
              <a:t>Almost always, we deal with Virtual Machines (VM’s) running on VMWare or Hyper-V.</a:t>
            </a:r>
          </a:p>
          <a:p>
            <a:pPr lvl="1" fontAlgn="ctr"/>
            <a:r>
              <a:rPr lang="en-US" sz="3600" dirty="0"/>
              <a:t>Old myth that SQL doesn’t run well in a VM.</a:t>
            </a:r>
          </a:p>
          <a:p>
            <a:pPr fontAlgn="ctr"/>
            <a:r>
              <a:rPr lang="en-US" sz="4000" dirty="0"/>
              <a:t>Many are hosted in corporate data centers. Many more are hosted in regional data centers (like nearby </a:t>
            </a:r>
            <a:r>
              <a:rPr lang="en-US" sz="4000" dirty="0" err="1"/>
              <a:t>Venyu</a:t>
            </a:r>
            <a:r>
              <a:rPr lang="en-US" sz="4000" dirty="0"/>
              <a:t>) or larger data centers run by Microsoft, Amazon, etc.</a:t>
            </a:r>
          </a:p>
          <a:p>
            <a:pPr fontAlgn="ctr"/>
            <a:r>
              <a:rPr lang="en-US" sz="4000" dirty="0"/>
              <a:t>As of 2017, Microsoft SQL Server runs on Windows or various Linux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12744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800" dirty="0"/>
              <a:t>In the near future, application stacks from the web front end (WFE) all the way down to the data platform will be “containerized”.</a:t>
            </a:r>
          </a:p>
          <a:p>
            <a:pPr fontAlgn="ctr"/>
            <a:r>
              <a:rPr lang="en-US" sz="4800" dirty="0"/>
              <a:t>We won’t talk much about this today, but containers are the future and you should keep an eye out. Learn about Kubernetes, Docker.</a:t>
            </a:r>
          </a:p>
        </p:txBody>
      </p:sp>
    </p:spTree>
    <p:extLst>
      <p:ext uri="{BB962C8B-B14F-4D97-AF65-F5344CB8AC3E}">
        <p14:creationId xmlns:p14="http://schemas.microsoft.com/office/powerpoint/2010/main" val="258824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We’ve talked a lot about SQL vs NoSQL solutions.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From here out, we’re going to focus on SQL solutions, though not specifically Microsoft SQL Server when I can help it.</a:t>
            </a:r>
          </a:p>
        </p:txBody>
      </p:sp>
    </p:spTree>
    <p:extLst>
      <p:ext uri="{BB962C8B-B14F-4D97-AF65-F5344CB8AC3E}">
        <p14:creationId xmlns:p14="http://schemas.microsoft.com/office/powerpoint/2010/main" val="15877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dirty="0">
                <a:hlinkClick r:id="rId2"/>
              </a:rPr>
              <a:t>https://github.com/williamadba/Public-Presentations</a:t>
            </a:r>
            <a:endParaRPr lang="en-US" u="sng" dirty="0"/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no/minimal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Express despite being free is not exactly production ready – it can’t back itself up, needs external solution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roughly 20% </a:t>
            </a:r>
            <a:br>
              <a:rPr lang="en-US" sz="3600" dirty="0"/>
            </a:br>
            <a:r>
              <a:rPr lang="en-US" sz="3600" dirty="0"/>
              <a:t>the $ of Enterprise</a:t>
            </a:r>
          </a:p>
          <a:p>
            <a:pPr lvl="1" fontAlgn="ctr">
              <a:lnSpc>
                <a:spcPct val="11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free Sample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Microsoft also publishes a full-featured sample database:</a:t>
            </a:r>
          </a:p>
          <a:p>
            <a:pPr lvl="1"/>
            <a:r>
              <a:rPr lang="en-US" sz="4400" dirty="0" err="1"/>
              <a:t>WideWorldImporters</a:t>
            </a:r>
            <a:r>
              <a:rPr lang="en-US" sz="4400" dirty="0"/>
              <a:t>: </a:t>
            </a:r>
            <a:r>
              <a:rPr lang="en-US" sz="3600" b="1" dirty="0" err="1">
                <a:hlinkClick r:id="rId2"/>
              </a:rPr>
              <a:t>WideWorldImporters-Full.bak</a:t>
            </a:r>
            <a:r>
              <a:rPr lang="en-US" sz="3600" b="1" dirty="0"/>
              <a:t> </a:t>
            </a:r>
            <a:r>
              <a:rPr lang="en-US" sz="3600" dirty="0"/>
              <a:t>(restores to any SQL Server Edition aside from </a:t>
            </a:r>
            <a:r>
              <a:rPr lang="en-US" sz="3600" dirty="0" err="1"/>
              <a:t>LocalDB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323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The tools to dev in the Microsoft ecosystem </a:t>
            </a:r>
            <a:br>
              <a:rPr lang="en-US" sz="4400" dirty="0"/>
            </a:br>
            <a:r>
              <a:rPr lang="en-US" sz="4400" b="1" dirty="0"/>
              <a:t>are all free</a:t>
            </a:r>
            <a:r>
              <a:rPr lang="en-US" sz="44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2"/>
              </a:rPr>
              <a:t>SSMS</a:t>
            </a:r>
            <a:r>
              <a:rPr lang="en-US" sz="4000" dirty="0"/>
              <a:t> (for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3"/>
              </a:rPr>
              <a:t>SSDT</a:t>
            </a:r>
            <a:r>
              <a:rPr lang="en-US" sz="4000" dirty="0"/>
              <a:t> (for SSRS, SSIS, SSAS)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US" sz="3600" dirty="0"/>
              <a:t>	(installs shell of Visual Studio if not found)</a:t>
            </a:r>
            <a:endParaRPr lang="en-US" sz="4000" dirty="0"/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4"/>
              </a:rPr>
              <a:t>Visual Studio Community Edition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or </a:t>
            </a:r>
            <a:r>
              <a:rPr lang="en-US" sz="4000" dirty="0">
                <a:hlinkClick r:id="rId4"/>
              </a:rPr>
              <a:t>Visual Studio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Flattened/De-Normalized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 (this is bad)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OLTP,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Inefficient to add/provide distinct type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Deduplicates data, enforces 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and store complex relationships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Express 1-to-Many relationships by adding rows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(this is good, programmatic)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8725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 normalized database design,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4000" b="1" dirty="0">
                <a:latin typeface="Panton" panose="00000500000000000000" pitchFamily="50" charset="0"/>
              </a:rPr>
              <a:t>there is no TWO</a:t>
            </a:r>
            <a:r>
              <a:rPr lang="en-US" sz="3600" dirty="0">
                <a:latin typeface="Panton" panose="00000500000000000000" pitchFamily="50" charset="0"/>
              </a:rPr>
              <a:t>.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There is one, or many.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phone numbers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email addresses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accounts can someone have?</a:t>
            </a:r>
            <a:br>
              <a:rPr lang="en-US" sz="3600" dirty="0">
                <a:latin typeface="Panton" panose="00000500000000000000" pitchFamily="50" charset="0"/>
              </a:rPr>
            </a:br>
            <a:endParaRPr lang="en-US" sz="3600" dirty="0">
              <a:latin typeface="Panton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Design your tables to store either one, or many things.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Never have columns PHONENUMBER</a:t>
            </a:r>
            <a:r>
              <a:rPr lang="en-US" sz="3600" u="sng" dirty="0">
                <a:latin typeface="Panton" panose="00000500000000000000" pitchFamily="50" charset="0"/>
              </a:rPr>
              <a:t>1</a:t>
            </a:r>
            <a:r>
              <a:rPr lang="en-US" sz="3600" dirty="0">
                <a:latin typeface="Panton" panose="00000500000000000000" pitchFamily="50" charset="0"/>
              </a:rPr>
              <a:t>, PHONENUMBER</a:t>
            </a:r>
            <a:r>
              <a:rPr lang="en-US" sz="3600" u="sng" dirty="0">
                <a:latin typeface="Panton" panose="00000500000000000000" pitchFamily="50" charset="0"/>
              </a:rPr>
              <a:t>2</a:t>
            </a:r>
            <a:r>
              <a:rPr lang="en-US" sz="3600" dirty="0">
                <a:latin typeface="Panton" panose="00000500000000000000" pitchFamily="50" charset="0"/>
              </a:rPr>
              <a:t>, PHONENUMBER</a:t>
            </a:r>
            <a:r>
              <a:rPr lang="en-US" sz="3600" u="sng" dirty="0">
                <a:latin typeface="Panton" panose="00000500000000000000" pitchFamily="50" charset="0"/>
              </a:rPr>
              <a:t>3</a:t>
            </a:r>
            <a:r>
              <a:rPr lang="en-US" sz="3600" dirty="0">
                <a:latin typeface="Panton" panose="00000500000000000000" pitchFamily="50" charset="0"/>
              </a:rPr>
              <a:t>… etc.</a:t>
            </a:r>
          </a:p>
        </p:txBody>
      </p:sp>
      <p:pic>
        <p:nvPicPr>
          <p:cNvPr id="2050" name="Picture 2" descr="Image result for there is no spoon">
            <a:extLst>
              <a:ext uri="{FF2B5EF4-FFF2-40B4-BE49-F238E27FC236}">
                <a16:creationId xmlns:a16="http://schemas.microsoft.com/office/drawing/2014/main" id="{9B1CD5B2-49EF-4702-B4E2-8A4F20B8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74" y="1030616"/>
            <a:ext cx="3679810" cy="18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9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9932" y="42909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Side projects?</a:t>
            </a:r>
          </a:p>
          <a:p>
            <a:pPr marL="0" indent="0">
              <a:buNone/>
            </a:pPr>
            <a:r>
              <a:rPr lang="en-US" altLang="en-US" sz="48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800" dirty="0"/>
              <a:t>Certification exams?</a:t>
            </a:r>
          </a:p>
          <a:p>
            <a:pPr marL="0" indent="0">
              <a:buNone/>
            </a:pPr>
            <a:r>
              <a:rPr lang="en-US" altLang="en-US" sz="48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800" dirty="0"/>
              <a:t>Nope.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1358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3NF (Third Normal Form) is most common and realistic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pic>
        <p:nvPicPr>
          <p:cNvPr id="3074" name="Picture 2" descr="Image result for matrix keymaster">
            <a:extLst>
              <a:ext uri="{FF2B5EF4-FFF2-40B4-BE49-F238E27FC236}">
                <a16:creationId xmlns:a16="http://schemas.microsoft.com/office/drawing/2014/main" id="{D56B9CD1-9FDE-4C9F-9058-FABCF005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09" y="69120"/>
            <a:ext cx="4106360" cy="164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276475" y="3648075"/>
            <a:ext cx="9500124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43175" y="1511113"/>
            <a:ext cx="893950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keys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924176" y="3560620"/>
            <a:ext cx="8989658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895725" y="2425957"/>
            <a:ext cx="732565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81272" y="3051698"/>
            <a:ext cx="877252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and so they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  <a:p>
            <a:pPr lvl="1"/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EB69C-9541-491F-A1EA-26615FFF3174}"/>
              </a:ext>
            </a:extLst>
          </p:cNvPr>
          <p:cNvSpPr/>
          <p:nvPr/>
        </p:nvSpPr>
        <p:spPr>
          <a:xfrm>
            <a:off x="3895725" y="4476750"/>
            <a:ext cx="1580525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89111-07EA-4FD9-8A98-E74DCE6BFF25}"/>
              </a:ext>
            </a:extLst>
          </p:cNvPr>
          <p:cNvSpPr/>
          <p:nvPr/>
        </p:nvSpPr>
        <p:spPr>
          <a:xfrm>
            <a:off x="7242559" y="4493662"/>
            <a:ext cx="1958591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  <p:bldP spid="2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u="sng" dirty="0" err="1"/>
              <a:t>StudentPhone</a:t>
            </a:r>
            <a:r>
              <a:rPr lang="en-US" sz="2400" dirty="0"/>
              <a:t> 	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	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	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u="sng" dirty="0" err="1"/>
              <a:t>PhoneType</a:t>
            </a: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82F2-49B0-4750-9C9E-69A97F09367C}"/>
              </a:ext>
            </a:extLst>
          </p:cNvPr>
          <p:cNvSpPr/>
          <p:nvPr/>
        </p:nvSpPr>
        <p:spPr>
          <a:xfrm>
            <a:off x="8086725" y="3217728"/>
            <a:ext cx="2400300" cy="169747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4EF05-088F-4591-BB67-71575FD287CB}"/>
              </a:ext>
            </a:extLst>
          </p:cNvPr>
          <p:cNvSpPr/>
          <p:nvPr/>
        </p:nvSpPr>
        <p:spPr>
          <a:xfrm>
            <a:off x="8086725" y="5056762"/>
            <a:ext cx="2400300" cy="135356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7B45B-A88B-4BFC-9C88-FADB668EAA8E}"/>
              </a:ext>
            </a:extLst>
          </p:cNvPr>
          <p:cNvSpPr/>
          <p:nvPr/>
        </p:nvSpPr>
        <p:spPr>
          <a:xfrm>
            <a:off x="1276350" y="3808076"/>
            <a:ext cx="5848350" cy="294616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8909A-EC8D-4812-A3A1-A3C464C9F05E}"/>
              </a:ext>
            </a:extLst>
          </p:cNvPr>
          <p:cNvSpPr/>
          <p:nvPr/>
        </p:nvSpPr>
        <p:spPr>
          <a:xfrm>
            <a:off x="1276349" y="1355441"/>
            <a:ext cx="9839325" cy="1801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Heads up – avoid using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Use Windows </a:t>
            </a:r>
            <a:r>
              <a:rPr lang="en-US" sz="3600" dirty="0" err="1">
                <a:latin typeface="Panton" panose="00000500000000000000" pitchFamily="50" charset="0"/>
              </a:rPr>
              <a:t>Auth</a:t>
            </a:r>
            <a:r>
              <a:rPr lang="en-US" sz="3600" dirty="0">
                <a:latin typeface="Panton" panose="00000500000000000000" pitchFamily="50" charset="0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4999" y="213064"/>
            <a:ext cx="8828103" cy="430567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  <a:r>
              <a:rPr lang="en-US" sz="2800" dirty="0"/>
              <a:t> , or read-only/nighty reporting DB’s</a:t>
            </a:r>
            <a:endParaRPr lang="en-US" sz="2800" b="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82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84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595891" y="1506064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Lucida Grande"/>
              </a:rPr>
              <a:t>SQL Server 2017 Administration Inside Out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Published Feb 19, 2018 by Microsoft Press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2</a:t>
            </a:r>
            <a:r>
              <a:rPr lang="en-US" sz="3600" baseline="30000" dirty="0">
                <a:solidFill>
                  <a:schemeClr val="bg1"/>
                </a:solidFill>
                <a:latin typeface="Lucida Grande"/>
              </a:rPr>
              <a:t>nd</a:t>
            </a:r>
            <a:r>
              <a:rPr lang="en-US" sz="3600" dirty="0">
                <a:solidFill>
                  <a:schemeClr val="bg1"/>
                </a:solidFill>
                <a:latin typeface="Lucida Grande"/>
              </a:rPr>
              <a:t> edition for SQL 2019 coming Q4’2019*</a:t>
            </a:r>
          </a:p>
          <a:p>
            <a:endParaRPr lang="en-US" sz="20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Grande"/>
              </a:rPr>
              <a:t>*just a guess</a:t>
            </a:r>
            <a:endParaRPr lang="en-US" sz="3600" dirty="0">
              <a:solidFill>
                <a:schemeClr val="bg1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17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5796"/>
            <a:ext cx="6955336" cy="1738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01210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8" y="877224"/>
            <a:ext cx="11564197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635279" cy="49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400300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4888</Words>
  <Application>Microsoft Office PowerPoint</Application>
  <PresentationFormat>Widescreen</PresentationFormat>
  <Paragraphs>760</Paragraphs>
  <Slides>88</Slides>
  <Notes>21</Notes>
  <HiddenSlides>16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Panton</vt:lpstr>
      <vt:lpstr>Calibri Light</vt:lpstr>
      <vt:lpstr>Arial</vt:lpstr>
      <vt:lpstr>Segoe UI</vt:lpstr>
      <vt:lpstr>Wingdings</vt:lpstr>
      <vt:lpstr>Calibri</vt:lpstr>
      <vt:lpstr>Lucida Grande</vt:lpstr>
      <vt:lpstr>Consolas</vt:lpstr>
      <vt:lpstr>Lucida Sans Unicode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When to use NoSQL?</vt:lpstr>
      <vt:lpstr>When to use NoSQL?</vt:lpstr>
      <vt:lpstr>When not to use NoSQL?</vt:lpstr>
      <vt:lpstr>When not to use NoSQL?</vt:lpstr>
      <vt:lpstr>When not to use NoSQL?</vt:lpstr>
      <vt:lpstr>When to use SQL?</vt:lpstr>
      <vt:lpstr>Like Peanut Butter and Jelly</vt:lpstr>
      <vt:lpstr>Microsoft NoSQL offerings</vt:lpstr>
      <vt:lpstr>Some Terminology</vt:lpstr>
      <vt:lpstr>Some Terminology</vt:lpstr>
      <vt:lpstr>SQL Server Infrastructure</vt:lpstr>
      <vt:lpstr>PaaS Revolution</vt:lpstr>
      <vt:lpstr>The Future</vt:lpstr>
      <vt:lpstr>From Here Out</vt:lpstr>
      <vt:lpstr>Basics of SQL</vt:lpstr>
      <vt:lpstr>Basics of SQL</vt:lpstr>
      <vt:lpstr>Basics of SQL</vt:lpstr>
      <vt:lpstr>SQL Examples</vt:lpstr>
      <vt:lpstr>How to get MS SQL Server - Editions</vt:lpstr>
      <vt:lpstr>How to get MS SQL Server free Sample DB</vt:lpstr>
      <vt:lpstr>How to get MS SQL Server - Tools</vt:lpstr>
      <vt:lpstr>Basics of SQL</vt:lpstr>
      <vt:lpstr>Comments</vt:lpstr>
      <vt:lpstr>Basics of SQL</vt:lpstr>
      <vt:lpstr>Basics of SQL</vt:lpstr>
      <vt:lpstr>Joins</vt:lpstr>
      <vt:lpstr>Flatten Tables vs Normalized Tables</vt:lpstr>
      <vt:lpstr>Flatten Tables vs Normalized Tables</vt:lpstr>
      <vt:lpstr>Normalized Table Design</vt:lpstr>
      <vt:lpstr>Let’s talk about 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MS SQL File Basics</vt:lpstr>
      <vt:lpstr>MS SQL Backup Basics</vt:lpstr>
      <vt:lpstr>Database Recovery Model and the Transaction Log</vt:lpstr>
      <vt:lpstr>Database Recovery Model</vt:lpstr>
      <vt:lpstr>The Microsoft SQL Server Transaction Log</vt:lpstr>
      <vt:lpstr>Database Recovery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2</cp:revision>
  <dcterms:created xsi:type="dcterms:W3CDTF">2018-02-17T21:51:26Z</dcterms:created>
  <dcterms:modified xsi:type="dcterms:W3CDTF">2019-04-02T21:32:41Z</dcterms:modified>
</cp:coreProperties>
</file>